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0" r:id="rId4"/>
  </p:sldMasterIdLst>
  <p:notesMasterIdLst>
    <p:notesMasterId r:id="rId12"/>
  </p:notesMasterIdLst>
  <p:handoutMasterIdLst>
    <p:handoutMasterId r:id="rId13"/>
  </p:handoutMasterIdLst>
  <p:sldIdLst>
    <p:sldId id="256" r:id="rId5"/>
    <p:sldId id="257" r:id="rId6"/>
    <p:sldId id="261" r:id="rId7"/>
    <p:sldId id="268" r:id="rId8"/>
    <p:sldId id="269" r:id="rId9"/>
    <p:sldId id="270" r:id="rId10"/>
    <p:sldId id="267" r:id="rId11"/>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4" autoAdjust="0"/>
    <p:restoredTop sz="95226" autoAdjust="0"/>
  </p:normalViewPr>
  <p:slideViewPr>
    <p:cSldViewPr snapToGrid="0">
      <p:cViewPr varScale="1">
        <p:scale>
          <a:sx n="103" d="100"/>
          <a:sy n="103" d="100"/>
        </p:scale>
        <p:origin x="714"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7" d="100"/>
          <a:sy n="97" d="100"/>
        </p:scale>
        <p:origin x="361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FBB03A1-C24F-4AEB-9DD5-D5017ED06F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59CB5780-3D57-4E6A-BC9A-0C96CD05123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D2C3C22-A148-44B7-A587-4C8AE446112C}" type="datetime1">
              <a:rPr lang="es-ES" smtClean="0"/>
              <a:t>16/06/2022</a:t>
            </a:fld>
            <a:endParaRPr lang="es-ES"/>
          </a:p>
        </p:txBody>
      </p:sp>
      <p:sp>
        <p:nvSpPr>
          <p:cNvPr id="4" name="Marcador de pie de página 3">
            <a:extLst>
              <a:ext uri="{FF2B5EF4-FFF2-40B4-BE49-F238E27FC236}">
                <a16:creationId xmlns:a16="http://schemas.microsoft.com/office/drawing/2014/main" id="{AC363907-A416-496F-891A-9B09D46C50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0E4685EE-62FF-4BE0-9742-02426CC68A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AC5FDE1-B145-40CB-B667-FBD1AC713BA9}" type="slidenum">
              <a:rPr lang="es-ES" smtClean="0"/>
              <a:t>‹Nº›</a:t>
            </a:fld>
            <a:endParaRPr lang="es-ES"/>
          </a:p>
        </p:txBody>
      </p:sp>
    </p:spTree>
    <p:extLst>
      <p:ext uri="{BB962C8B-B14F-4D97-AF65-F5344CB8AC3E}">
        <p14:creationId xmlns:p14="http://schemas.microsoft.com/office/powerpoint/2010/main" val="15565114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56567-9CC0-427B-B524-684936C3365D}" type="datetime1">
              <a:rPr lang="es-ES" smtClean="0"/>
              <a:pPr/>
              <a:t>16/06/2022</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C5C198C-F94F-45D5-B9E3-B6FFB8BCAC79}" type="slidenum">
              <a:rPr lang="es-ES" noProof="0" smtClean="0"/>
              <a:t>‹Nº›</a:t>
            </a:fld>
            <a:endParaRPr lang="es-ES" noProof="0"/>
          </a:p>
        </p:txBody>
      </p:sp>
    </p:spTree>
    <p:extLst>
      <p:ext uri="{BB962C8B-B14F-4D97-AF65-F5344CB8AC3E}">
        <p14:creationId xmlns:p14="http://schemas.microsoft.com/office/powerpoint/2010/main" val="34940005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CC5C198C-F94F-45D5-B9E3-B6FFB8BCAC79}" type="slidenum">
              <a:rPr lang="es-ES" smtClean="0"/>
              <a:t>1</a:t>
            </a:fld>
            <a:endParaRPr lang="es-ES"/>
          </a:p>
        </p:txBody>
      </p:sp>
    </p:spTree>
    <p:extLst>
      <p:ext uri="{BB962C8B-B14F-4D97-AF65-F5344CB8AC3E}">
        <p14:creationId xmlns:p14="http://schemas.microsoft.com/office/powerpoint/2010/main" val="140185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CC5C198C-F94F-45D5-B9E3-B6FFB8BCAC79}" type="slidenum">
              <a:rPr lang="es-ES" smtClean="0"/>
              <a:t>2</a:t>
            </a:fld>
            <a:endParaRPr lang="es-ES"/>
          </a:p>
        </p:txBody>
      </p:sp>
    </p:spTree>
    <p:extLst>
      <p:ext uri="{BB962C8B-B14F-4D97-AF65-F5344CB8AC3E}">
        <p14:creationId xmlns:p14="http://schemas.microsoft.com/office/powerpoint/2010/main" val="545507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CC5C198C-F94F-45D5-B9E3-B6FFB8BCAC79}" type="slidenum">
              <a:rPr lang="es-ES" smtClean="0"/>
              <a:t>3</a:t>
            </a:fld>
            <a:endParaRPr lang="es-ES"/>
          </a:p>
        </p:txBody>
      </p:sp>
    </p:spTree>
    <p:extLst>
      <p:ext uri="{BB962C8B-B14F-4D97-AF65-F5344CB8AC3E}">
        <p14:creationId xmlns:p14="http://schemas.microsoft.com/office/powerpoint/2010/main" val="3355159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CC5C198C-F94F-45D5-B9E3-B6FFB8BCAC79}" type="slidenum">
              <a:rPr lang="es-ES" smtClean="0"/>
              <a:t>7</a:t>
            </a:fld>
            <a:endParaRPr lang="es-ES"/>
          </a:p>
        </p:txBody>
      </p:sp>
    </p:spTree>
    <p:extLst>
      <p:ext uri="{BB962C8B-B14F-4D97-AF65-F5344CB8AC3E}">
        <p14:creationId xmlns:p14="http://schemas.microsoft.com/office/powerpoint/2010/main" val="2219593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ítulo">
    <p:spTree>
      <p:nvGrpSpPr>
        <p:cNvPr id="1" name=""/>
        <p:cNvGrpSpPr/>
        <p:nvPr/>
      </p:nvGrpSpPr>
      <p:grpSpPr>
        <a:xfrm>
          <a:off x="0" y="0"/>
          <a:ext cx="0" cy="0"/>
          <a:chOff x="0" y="0"/>
          <a:chExt cx="0" cy="0"/>
        </a:xfrm>
      </p:grpSpPr>
      <p:sp useBgFill="1">
        <p:nvSpPr>
          <p:cNvPr id="9" name="Rectángulo 8">
            <a:extLst>
              <a:ext uri="{FF2B5EF4-FFF2-40B4-BE49-F238E27FC236}">
                <a16:creationId xmlns:a16="http://schemas.microsoft.com/office/drawing/2014/main" id="{DAE96E83-048C-4132-9ABC-E5A0C22DA94E}"/>
              </a:ext>
              <a:ext uri="{C183D7F6-B498-43B3-948B-1728B52AA6E4}">
                <adec:decorative xmlns:adec="http://schemas.microsoft.com/office/drawing/2017/decorative" val="1"/>
              </a:ext>
            </a:extLst>
          </p:cNvPr>
          <p:cNvSpPr/>
          <p:nvPr userDrawn="1"/>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useBgFill="1">
        <p:nvSpPr>
          <p:cNvPr id="11" name="Rectángulo 10">
            <a:extLst>
              <a:ext uri="{FF2B5EF4-FFF2-40B4-BE49-F238E27FC236}">
                <a16:creationId xmlns:a16="http://schemas.microsoft.com/office/drawing/2014/main" id="{3E498F49-BE12-4A88-909F-4B988B236ED7}"/>
              </a:ext>
              <a:ext uri="{C183D7F6-B498-43B3-948B-1728B52AA6E4}">
                <adec:decorative xmlns:adec="http://schemas.microsoft.com/office/drawing/2017/decorative" val="1"/>
              </a:ext>
            </a:extLst>
          </p:cNvPr>
          <p:cNvSpPr/>
          <p:nvPr userDrawn="1"/>
        </p:nvSpPr>
        <p:spPr>
          <a:xfrm>
            <a:off x="1524" y="0"/>
            <a:ext cx="12188952" cy="68580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useBgFill="1">
        <p:nvSpPr>
          <p:cNvPr id="13" name="Rectángulo 12">
            <a:extLst>
              <a:ext uri="{FF2B5EF4-FFF2-40B4-BE49-F238E27FC236}">
                <a16:creationId xmlns:a16="http://schemas.microsoft.com/office/drawing/2014/main" id="{B60267AE-9C0D-4634-B312-C6DD54710776}"/>
              </a:ext>
              <a:ext uri="{C183D7F6-B498-43B3-948B-1728B52AA6E4}">
                <adec:decorative xmlns:adec="http://schemas.microsoft.com/office/drawing/2017/decorative" val="1"/>
              </a:ext>
            </a:extLst>
          </p:cNvPr>
          <p:cNvSpPr/>
          <p:nvPr userDrawn="1"/>
        </p:nvSpPr>
        <p:spPr>
          <a:xfrm>
            <a:off x="5441003" y="640080"/>
            <a:ext cx="6111585" cy="55778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2" name="Título 1">
            <a:extLst>
              <a:ext uri="{FF2B5EF4-FFF2-40B4-BE49-F238E27FC236}">
                <a16:creationId xmlns:a16="http://schemas.microsoft.com/office/drawing/2014/main" id="{04BECD51-9119-4996-B4FC-2AD4321646BC}"/>
              </a:ext>
            </a:extLst>
          </p:cNvPr>
          <p:cNvSpPr>
            <a:spLocks noGrp="1"/>
          </p:cNvSpPr>
          <p:nvPr>
            <p:ph type="title" hasCustomPrompt="1"/>
          </p:nvPr>
        </p:nvSpPr>
        <p:spPr>
          <a:xfrm>
            <a:off x="5937594" y="1328058"/>
            <a:ext cx="5096630" cy="3378338"/>
          </a:xfrm>
        </p:spPr>
        <p:txBody>
          <a:bodyPr rtlCol="0" anchor="b">
            <a:normAutofit/>
          </a:bodyPr>
          <a:lstStyle>
            <a:lvl1pPr>
              <a:defRPr sz="5400" baseline="0"/>
            </a:lvl1pPr>
          </a:lstStyle>
          <a:p>
            <a:pPr rtl="0"/>
            <a:r>
              <a:rPr lang="es-ES" noProof="0"/>
              <a:t>Haga clic para agregar un título</a:t>
            </a:r>
          </a:p>
        </p:txBody>
      </p:sp>
      <p:sp>
        <p:nvSpPr>
          <p:cNvPr id="20" name="Marcador de posición de imagen 18">
            <a:extLst>
              <a:ext uri="{FF2B5EF4-FFF2-40B4-BE49-F238E27FC236}">
                <a16:creationId xmlns:a16="http://schemas.microsoft.com/office/drawing/2014/main" id="{956F6DB6-D6E1-4A50-9114-8601DF942196}"/>
              </a:ext>
            </a:extLst>
          </p:cNvPr>
          <p:cNvSpPr>
            <a:spLocks noGrp="1"/>
          </p:cNvSpPr>
          <p:nvPr>
            <p:ph type="pic" sz="quarter" idx="13" hasCustomPrompt="1"/>
          </p:nvPr>
        </p:nvSpPr>
        <p:spPr>
          <a:xfrm>
            <a:off x="639763" y="635000"/>
            <a:ext cx="4800600" cy="5578475"/>
          </a:xfrm>
        </p:spPr>
        <p:txBody>
          <a:bodyPr rtlCol="0"/>
          <a:lstStyle>
            <a:lvl1pPr algn="ctr">
              <a:defRPr/>
            </a:lvl1pPr>
          </a:lstStyle>
          <a:p>
            <a:pPr rtl="0"/>
            <a:r>
              <a:rPr lang="es-ES" noProof="0"/>
              <a:t>Haga clic para agregar foto</a:t>
            </a:r>
          </a:p>
        </p:txBody>
      </p:sp>
      <p:sp>
        <p:nvSpPr>
          <p:cNvPr id="26" name="Marcador de texto 24">
            <a:extLst>
              <a:ext uri="{FF2B5EF4-FFF2-40B4-BE49-F238E27FC236}">
                <a16:creationId xmlns:a16="http://schemas.microsoft.com/office/drawing/2014/main" id="{5381B5BB-CEA3-436C-8A43-C3C4889F11C4}"/>
              </a:ext>
            </a:extLst>
          </p:cNvPr>
          <p:cNvSpPr>
            <a:spLocks noGrp="1"/>
          </p:cNvSpPr>
          <p:nvPr>
            <p:ph type="body" sz="quarter" idx="15" hasCustomPrompt="1"/>
          </p:nvPr>
        </p:nvSpPr>
        <p:spPr>
          <a:xfrm>
            <a:off x="5948480" y="4668045"/>
            <a:ext cx="5096630" cy="1000125"/>
          </a:xfrm>
        </p:spPr>
        <p:txBody>
          <a:bodyPr rtlCol="0">
            <a:noAutofit/>
          </a:bodyPr>
          <a:lstStyle>
            <a:lvl1pPr>
              <a:defRPr sz="2400" b="0" cap="all" spc="600" baseline="0"/>
            </a:lvl1pPr>
          </a:lstStyle>
          <a:p>
            <a:pPr lvl="0" rtl="0"/>
            <a:r>
              <a:rPr lang="es-ES" noProof="0"/>
              <a:t>Haga clic para agregar un subtítulo</a:t>
            </a:r>
          </a:p>
        </p:txBody>
      </p:sp>
    </p:spTree>
    <p:extLst>
      <p:ext uri="{BB962C8B-B14F-4D97-AF65-F5344CB8AC3E}">
        <p14:creationId xmlns:p14="http://schemas.microsoft.com/office/powerpoint/2010/main" val="3851443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lumna de contenido 2">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D8B16675-8FAE-4CCE-870E-B08D5FEC094C}"/>
              </a:ext>
              <a:ext uri="{C183D7F6-B498-43B3-948B-1728B52AA6E4}">
                <adec:decorative xmlns:adec="http://schemas.microsoft.com/office/drawing/2017/decorative" val="1"/>
              </a:ext>
            </a:extLst>
          </p:cNvPr>
          <p:cNvSpPr/>
          <p:nvPr userDrawn="1"/>
        </p:nvSpPr>
        <p:spPr>
          <a:xfrm>
            <a:off x="0" y="914399"/>
            <a:ext cx="12192000" cy="5305425"/>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0" name="Rectángulo 9">
            <a:extLst>
              <a:ext uri="{FF2B5EF4-FFF2-40B4-BE49-F238E27FC236}">
                <a16:creationId xmlns:a16="http://schemas.microsoft.com/office/drawing/2014/main" id="{F2B58518-7725-4310-9D89-9253D668F98E}"/>
              </a:ext>
              <a:ext uri="{C183D7F6-B498-43B3-948B-1728B52AA6E4}">
                <adec:decorative xmlns:adec="http://schemas.microsoft.com/office/drawing/2017/decorative" val="1"/>
              </a:ext>
            </a:extLst>
          </p:cNvPr>
          <p:cNvSpPr/>
          <p:nvPr userDrawn="1"/>
        </p:nvSpPr>
        <p:spPr>
          <a:xfrm>
            <a:off x="0" y="0"/>
            <a:ext cx="1219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1" name="Título 1">
            <a:extLst>
              <a:ext uri="{FF2B5EF4-FFF2-40B4-BE49-F238E27FC236}">
                <a16:creationId xmlns:a16="http://schemas.microsoft.com/office/drawing/2014/main" id="{4955907E-5B49-47DA-BB56-B83884842AF5}"/>
              </a:ext>
            </a:extLst>
          </p:cNvPr>
          <p:cNvSpPr>
            <a:spLocks noGrp="1"/>
          </p:cNvSpPr>
          <p:nvPr>
            <p:ph type="title"/>
          </p:nvPr>
        </p:nvSpPr>
        <p:spPr>
          <a:xfrm>
            <a:off x="539711" y="222436"/>
            <a:ext cx="5058209" cy="673405"/>
          </a:xfrm>
        </p:spPr>
        <p:txBody>
          <a:bodyPr rtlCol="0">
            <a:normAutofit/>
          </a:bodyPr>
          <a:lstStyle>
            <a:lvl1pPr>
              <a:defRPr spc="150" baseline="0">
                <a:solidFill>
                  <a:schemeClr val="bg1"/>
                </a:solidFill>
              </a:defRPr>
            </a:lvl1pPr>
          </a:lstStyle>
          <a:p>
            <a:pPr rtl="0">
              <a:lnSpc>
                <a:spcPct val="120000"/>
              </a:lnSpc>
            </a:pPr>
            <a:r>
              <a:rPr lang="es-ES" noProof="0"/>
              <a:t>Haga clic para modificar el estilo de título del patrón</a:t>
            </a:r>
          </a:p>
        </p:txBody>
      </p:sp>
      <p:sp>
        <p:nvSpPr>
          <p:cNvPr id="18" name="Marcador de contenido 2">
            <a:extLst>
              <a:ext uri="{FF2B5EF4-FFF2-40B4-BE49-F238E27FC236}">
                <a16:creationId xmlns:a16="http://schemas.microsoft.com/office/drawing/2014/main" id="{451961C9-4342-4735-9F69-30FC4EE60D8C}"/>
              </a:ext>
            </a:extLst>
          </p:cNvPr>
          <p:cNvSpPr>
            <a:spLocks noGrp="1"/>
          </p:cNvSpPr>
          <p:nvPr>
            <p:ph idx="14" hasCustomPrompt="1"/>
          </p:nvPr>
        </p:nvSpPr>
        <p:spPr>
          <a:xfrm>
            <a:off x="1010884" y="1481580"/>
            <a:ext cx="4727735" cy="465155"/>
          </a:xfrm>
        </p:spPr>
        <p:txBody>
          <a:bodyPr rtlCol="0" anchor="t">
            <a:noAutofit/>
          </a:bodyPr>
          <a:lstStyle>
            <a:lvl1pPr>
              <a:buFont typeface="Arial" panose="020B0604020202020204" pitchFamily="34" charset="0"/>
              <a:buNone/>
              <a:defRPr sz="2000" b="1" spc="150" baseline="0">
                <a:solidFill>
                  <a:schemeClr val="accent2">
                    <a:lumMod val="75000"/>
                  </a:schemeClr>
                </a:solidFill>
              </a:defRPr>
            </a:lvl1pPr>
          </a:lstStyle>
          <a:p>
            <a:pPr rtl="0"/>
            <a:r>
              <a:rPr lang="es-ES" noProof="0"/>
              <a:t>Haga clic para agregar un subtítulo</a:t>
            </a:r>
          </a:p>
        </p:txBody>
      </p:sp>
      <p:sp>
        <p:nvSpPr>
          <p:cNvPr id="16" name="Marcador de contenido 2">
            <a:extLst>
              <a:ext uri="{FF2B5EF4-FFF2-40B4-BE49-F238E27FC236}">
                <a16:creationId xmlns:a16="http://schemas.microsoft.com/office/drawing/2014/main" id="{3A75FE27-57B7-4D26-BF6D-E63BF9CB1350}"/>
              </a:ext>
            </a:extLst>
          </p:cNvPr>
          <p:cNvSpPr>
            <a:spLocks noGrp="1"/>
          </p:cNvSpPr>
          <p:nvPr>
            <p:ph idx="1" hasCustomPrompt="1"/>
          </p:nvPr>
        </p:nvSpPr>
        <p:spPr>
          <a:xfrm>
            <a:off x="1010884" y="2069955"/>
            <a:ext cx="4727735" cy="3873646"/>
          </a:xfrm>
        </p:spPr>
        <p:txBody>
          <a:bodyPr rtlCol="0" anchor="t">
            <a:normAutofit/>
          </a:bodyPr>
          <a:lstStyle>
            <a:lvl1pPr marL="285750" indent="-285750">
              <a:buFont typeface="Arial" panose="020B0604020202020204" pitchFamily="34" charset="0"/>
              <a:buChar char="•"/>
              <a:defRPr sz="1500" b="1" spc="150" baseline="0"/>
            </a:lvl1pPr>
          </a:lstStyle>
          <a:p>
            <a:pPr rtl="0"/>
            <a:r>
              <a:rPr lang="es-ES" noProof="0"/>
              <a:t> Haga clic para agregar texto</a:t>
            </a:r>
          </a:p>
        </p:txBody>
      </p:sp>
      <p:sp>
        <p:nvSpPr>
          <p:cNvPr id="19" name="Marcador de contenido 2">
            <a:extLst>
              <a:ext uri="{FF2B5EF4-FFF2-40B4-BE49-F238E27FC236}">
                <a16:creationId xmlns:a16="http://schemas.microsoft.com/office/drawing/2014/main" id="{9516EBD4-3BCF-4167-9401-08DF67EF59CC}"/>
              </a:ext>
            </a:extLst>
          </p:cNvPr>
          <p:cNvSpPr>
            <a:spLocks noGrp="1"/>
          </p:cNvSpPr>
          <p:nvPr>
            <p:ph idx="15" hasCustomPrompt="1"/>
          </p:nvPr>
        </p:nvSpPr>
        <p:spPr>
          <a:xfrm>
            <a:off x="6457949" y="1481579"/>
            <a:ext cx="4727735" cy="465155"/>
          </a:xfrm>
        </p:spPr>
        <p:txBody>
          <a:bodyPr rtlCol="0" anchor="t">
            <a:noAutofit/>
          </a:bodyPr>
          <a:lstStyle>
            <a:lvl1pPr>
              <a:buFont typeface="Arial" panose="020B0604020202020204" pitchFamily="34" charset="0"/>
              <a:buNone/>
              <a:defRPr sz="2000" b="1" spc="150" baseline="0">
                <a:solidFill>
                  <a:schemeClr val="accent2">
                    <a:lumMod val="75000"/>
                  </a:schemeClr>
                </a:solidFill>
              </a:defRPr>
            </a:lvl1pPr>
          </a:lstStyle>
          <a:p>
            <a:pPr rtl="0"/>
            <a:r>
              <a:rPr lang="es-ES" noProof="0"/>
              <a:t>Haga clic para agregar un subtítulo</a:t>
            </a:r>
          </a:p>
        </p:txBody>
      </p:sp>
      <p:sp>
        <p:nvSpPr>
          <p:cNvPr id="17" name="Marcador de contenido 2">
            <a:extLst>
              <a:ext uri="{FF2B5EF4-FFF2-40B4-BE49-F238E27FC236}">
                <a16:creationId xmlns:a16="http://schemas.microsoft.com/office/drawing/2014/main" id="{85A32EF6-47B8-4B22-99CB-D1B4F6B4B62E}"/>
              </a:ext>
            </a:extLst>
          </p:cNvPr>
          <p:cNvSpPr>
            <a:spLocks noGrp="1"/>
          </p:cNvSpPr>
          <p:nvPr>
            <p:ph idx="13" hasCustomPrompt="1"/>
          </p:nvPr>
        </p:nvSpPr>
        <p:spPr>
          <a:xfrm>
            <a:off x="6457949" y="2069955"/>
            <a:ext cx="4727735" cy="3873646"/>
          </a:xfrm>
        </p:spPr>
        <p:txBody>
          <a:bodyPr rtlCol="0" anchor="t">
            <a:normAutofit/>
          </a:bodyPr>
          <a:lstStyle>
            <a:lvl1pPr marL="285750" indent="-285750">
              <a:buFont typeface="Arial" panose="020B0604020202020204" pitchFamily="34" charset="0"/>
              <a:buChar char="•"/>
              <a:defRPr sz="1500" b="1" spc="150" baseline="0"/>
            </a:lvl1pPr>
          </a:lstStyle>
          <a:p>
            <a:pPr rtl="0"/>
            <a:r>
              <a:rPr lang="es-ES" noProof="0"/>
              <a:t> Haga clic para agregar texto</a:t>
            </a:r>
          </a:p>
        </p:txBody>
      </p:sp>
      <p:sp>
        <p:nvSpPr>
          <p:cNvPr id="13" name="Marcador de pie de página 14">
            <a:extLst>
              <a:ext uri="{FF2B5EF4-FFF2-40B4-BE49-F238E27FC236}">
                <a16:creationId xmlns:a16="http://schemas.microsoft.com/office/drawing/2014/main" id="{8D02CE16-361C-4C84-A178-402C2D4AF9C0}"/>
              </a:ext>
            </a:extLst>
          </p:cNvPr>
          <p:cNvSpPr>
            <a:spLocks noGrp="1"/>
          </p:cNvSpPr>
          <p:nvPr>
            <p:ph type="ftr" sz="quarter" idx="11"/>
          </p:nvPr>
        </p:nvSpPr>
        <p:spPr>
          <a:xfrm>
            <a:off x="639413" y="6356350"/>
            <a:ext cx="6291108" cy="365125"/>
          </a:xfrm>
        </p:spPr>
        <p:txBody>
          <a:bodyPr rtlCol="0"/>
          <a:lstStyle>
            <a:lvl1pPr>
              <a:defRPr>
                <a:solidFill>
                  <a:schemeClr val="tx1"/>
                </a:solidFill>
                <a:effectLst/>
              </a:defRPr>
            </a:lvl1pPr>
          </a:lstStyle>
          <a:p>
            <a:pPr rtl="0"/>
            <a:r>
              <a:rPr lang="es-ES" noProof="0"/>
              <a:t>Título de la presentación</a:t>
            </a:r>
          </a:p>
        </p:txBody>
      </p:sp>
      <p:sp>
        <p:nvSpPr>
          <p:cNvPr id="14" name="Marcador de fecha 13">
            <a:extLst>
              <a:ext uri="{FF2B5EF4-FFF2-40B4-BE49-F238E27FC236}">
                <a16:creationId xmlns:a16="http://schemas.microsoft.com/office/drawing/2014/main" id="{42B21E92-5123-45B3-999F-EA0512A26ABC}"/>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5" name="Marcador de número de diapositiva 15">
            <a:extLst>
              <a:ext uri="{FF2B5EF4-FFF2-40B4-BE49-F238E27FC236}">
                <a16:creationId xmlns:a16="http://schemas.microsoft.com/office/drawing/2014/main" id="{F5EF3406-552A-4C2E-A1B4-D3EAD5D1FF11}"/>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Tree>
    <p:extLst>
      <p:ext uri="{BB962C8B-B14F-4D97-AF65-F5344CB8AC3E}">
        <p14:creationId xmlns:p14="http://schemas.microsoft.com/office/powerpoint/2010/main" val="1605224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lumna de contenido 3">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7B9BB029-1123-4E6E-8996-6F9666150A92}"/>
              </a:ext>
              <a:ext uri="{C183D7F6-B498-43B3-948B-1728B52AA6E4}">
                <adec:decorative xmlns:adec="http://schemas.microsoft.com/office/drawing/2017/decorative" val="1"/>
              </a:ext>
            </a:extLst>
          </p:cNvPr>
          <p:cNvSpPr/>
          <p:nvPr userDrawn="1"/>
        </p:nvSpPr>
        <p:spPr>
          <a:xfrm>
            <a:off x="0" y="914399"/>
            <a:ext cx="12192000" cy="5305425"/>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9" name="Rectángulo 8">
            <a:extLst>
              <a:ext uri="{FF2B5EF4-FFF2-40B4-BE49-F238E27FC236}">
                <a16:creationId xmlns:a16="http://schemas.microsoft.com/office/drawing/2014/main" id="{992AA1BD-C769-474A-A258-6051FAABD231}"/>
              </a:ext>
              <a:ext uri="{C183D7F6-B498-43B3-948B-1728B52AA6E4}">
                <adec:decorative xmlns:adec="http://schemas.microsoft.com/office/drawing/2017/decorative" val="1"/>
              </a:ext>
            </a:extLst>
          </p:cNvPr>
          <p:cNvSpPr/>
          <p:nvPr userDrawn="1"/>
        </p:nvSpPr>
        <p:spPr>
          <a:xfrm>
            <a:off x="0" y="0"/>
            <a:ext cx="1219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0" name="Título 1">
            <a:extLst>
              <a:ext uri="{FF2B5EF4-FFF2-40B4-BE49-F238E27FC236}">
                <a16:creationId xmlns:a16="http://schemas.microsoft.com/office/drawing/2014/main" id="{EC21E751-E5D0-431E-BDB3-E8D22FCF7369}"/>
              </a:ext>
            </a:extLst>
          </p:cNvPr>
          <p:cNvSpPr>
            <a:spLocks noGrp="1"/>
          </p:cNvSpPr>
          <p:nvPr>
            <p:ph type="title"/>
          </p:nvPr>
        </p:nvSpPr>
        <p:spPr>
          <a:xfrm>
            <a:off x="539711" y="222436"/>
            <a:ext cx="5058209" cy="673405"/>
          </a:xfrm>
        </p:spPr>
        <p:txBody>
          <a:bodyPr rtlCol="0">
            <a:normAutofit/>
          </a:bodyPr>
          <a:lstStyle>
            <a:lvl1pPr>
              <a:defRPr>
                <a:solidFill>
                  <a:schemeClr val="bg1"/>
                </a:solidFill>
              </a:defRPr>
            </a:lvl1pPr>
          </a:lstStyle>
          <a:p>
            <a:pPr rtl="0">
              <a:lnSpc>
                <a:spcPct val="120000"/>
              </a:lnSpc>
            </a:pPr>
            <a:r>
              <a:rPr lang="es-ES" noProof="0"/>
              <a:t>Haga clic para modificar el estilo de título del patrón</a:t>
            </a:r>
          </a:p>
        </p:txBody>
      </p:sp>
      <p:sp>
        <p:nvSpPr>
          <p:cNvPr id="19" name="Marcador de contenido 2">
            <a:extLst>
              <a:ext uri="{FF2B5EF4-FFF2-40B4-BE49-F238E27FC236}">
                <a16:creationId xmlns:a16="http://schemas.microsoft.com/office/drawing/2014/main" id="{1307227E-0323-4608-B721-487D3010A5D3}"/>
              </a:ext>
            </a:extLst>
          </p:cNvPr>
          <p:cNvSpPr>
            <a:spLocks noGrp="1"/>
          </p:cNvSpPr>
          <p:nvPr>
            <p:ph idx="14" hasCustomPrompt="1"/>
          </p:nvPr>
        </p:nvSpPr>
        <p:spPr>
          <a:xfrm>
            <a:off x="648935" y="1472055"/>
            <a:ext cx="3519028" cy="465155"/>
          </a:xfrm>
        </p:spPr>
        <p:txBody>
          <a:bodyPr rtlCol="0" anchor="t">
            <a:noAutofit/>
          </a:bodyPr>
          <a:lstStyle>
            <a:lvl1pPr>
              <a:buFont typeface="Arial" panose="020B0604020202020204" pitchFamily="34" charset="0"/>
              <a:buNone/>
              <a:defRPr sz="2000" b="1">
                <a:solidFill>
                  <a:schemeClr val="accent2">
                    <a:lumMod val="75000"/>
                  </a:schemeClr>
                </a:solidFill>
              </a:defRPr>
            </a:lvl1pPr>
          </a:lstStyle>
          <a:p>
            <a:pPr rtl="0"/>
            <a:r>
              <a:rPr lang="es-ES" noProof="0"/>
              <a:t>Haga clic para agregar un subtítulo</a:t>
            </a:r>
          </a:p>
        </p:txBody>
      </p:sp>
      <p:sp>
        <p:nvSpPr>
          <p:cNvPr id="18" name="Marcador de contenido 2">
            <a:extLst>
              <a:ext uri="{FF2B5EF4-FFF2-40B4-BE49-F238E27FC236}">
                <a16:creationId xmlns:a16="http://schemas.microsoft.com/office/drawing/2014/main" id="{1A073925-D167-4366-8AF4-3DBCD83A89DB}"/>
              </a:ext>
            </a:extLst>
          </p:cNvPr>
          <p:cNvSpPr>
            <a:spLocks noGrp="1"/>
          </p:cNvSpPr>
          <p:nvPr>
            <p:ph idx="1" hasCustomPrompt="1"/>
          </p:nvPr>
        </p:nvSpPr>
        <p:spPr>
          <a:xfrm>
            <a:off x="648935" y="2057605"/>
            <a:ext cx="3519028" cy="3885996"/>
          </a:xfrm>
        </p:spPr>
        <p:txBody>
          <a:bodyPr rtlCol="0" anchor="t">
            <a:normAutofit/>
          </a:bodyPr>
          <a:lstStyle>
            <a:lvl1pPr marL="285750" indent="-285750">
              <a:buFont typeface="Arial" panose="020B0604020202020204" pitchFamily="34" charset="0"/>
              <a:buChar char="•"/>
              <a:defRPr sz="1500" b="1" spc="150" baseline="0"/>
            </a:lvl1pPr>
          </a:lstStyle>
          <a:p>
            <a:pPr rtl="0"/>
            <a:r>
              <a:rPr lang="es-ES" noProof="0"/>
              <a:t> Haga clic para agregar texto</a:t>
            </a:r>
          </a:p>
        </p:txBody>
      </p:sp>
      <p:sp>
        <p:nvSpPr>
          <p:cNvPr id="23" name="Marcador de contenido 2">
            <a:extLst>
              <a:ext uri="{FF2B5EF4-FFF2-40B4-BE49-F238E27FC236}">
                <a16:creationId xmlns:a16="http://schemas.microsoft.com/office/drawing/2014/main" id="{9A778932-CE6D-42D3-9C40-80AD4D7F4671}"/>
              </a:ext>
            </a:extLst>
          </p:cNvPr>
          <p:cNvSpPr>
            <a:spLocks noGrp="1"/>
          </p:cNvSpPr>
          <p:nvPr>
            <p:ph idx="18" hasCustomPrompt="1"/>
          </p:nvPr>
        </p:nvSpPr>
        <p:spPr>
          <a:xfrm>
            <a:off x="4336486" y="1466406"/>
            <a:ext cx="3519028" cy="465155"/>
          </a:xfrm>
        </p:spPr>
        <p:txBody>
          <a:bodyPr rtlCol="0" anchor="t">
            <a:noAutofit/>
          </a:bodyPr>
          <a:lstStyle>
            <a:lvl1pPr>
              <a:buFont typeface="Arial" panose="020B0604020202020204" pitchFamily="34" charset="0"/>
              <a:buNone/>
              <a:defRPr sz="2000" b="1">
                <a:solidFill>
                  <a:schemeClr val="accent2">
                    <a:lumMod val="75000"/>
                  </a:schemeClr>
                </a:solidFill>
              </a:defRPr>
            </a:lvl1pPr>
          </a:lstStyle>
          <a:p>
            <a:pPr rtl="0"/>
            <a:r>
              <a:rPr lang="es-ES" noProof="0"/>
              <a:t>Haga clic para agregar un subtítulo</a:t>
            </a:r>
          </a:p>
        </p:txBody>
      </p:sp>
      <p:sp>
        <p:nvSpPr>
          <p:cNvPr id="22" name="Marcador de contenido 2">
            <a:extLst>
              <a:ext uri="{FF2B5EF4-FFF2-40B4-BE49-F238E27FC236}">
                <a16:creationId xmlns:a16="http://schemas.microsoft.com/office/drawing/2014/main" id="{2FCF78AB-4697-4170-B73C-39E8D202A8F4}"/>
              </a:ext>
            </a:extLst>
          </p:cNvPr>
          <p:cNvSpPr>
            <a:spLocks noGrp="1"/>
          </p:cNvSpPr>
          <p:nvPr>
            <p:ph idx="17" hasCustomPrompt="1"/>
          </p:nvPr>
        </p:nvSpPr>
        <p:spPr>
          <a:xfrm>
            <a:off x="4336486" y="2057605"/>
            <a:ext cx="3519028" cy="3885996"/>
          </a:xfrm>
        </p:spPr>
        <p:txBody>
          <a:bodyPr rtlCol="0" anchor="t">
            <a:normAutofit/>
          </a:bodyPr>
          <a:lstStyle>
            <a:lvl1pPr marL="285750" indent="-285750">
              <a:buFont typeface="Arial" panose="020B0604020202020204" pitchFamily="34" charset="0"/>
              <a:buChar char="•"/>
              <a:defRPr sz="1500" b="1" spc="150" baseline="0"/>
            </a:lvl1pPr>
          </a:lstStyle>
          <a:p>
            <a:pPr rtl="0"/>
            <a:r>
              <a:rPr lang="es-ES" noProof="0"/>
              <a:t> Haga clic para agregar texto</a:t>
            </a:r>
          </a:p>
        </p:txBody>
      </p:sp>
      <p:sp>
        <p:nvSpPr>
          <p:cNvPr id="21" name="Marcador de contenido 2">
            <a:extLst>
              <a:ext uri="{FF2B5EF4-FFF2-40B4-BE49-F238E27FC236}">
                <a16:creationId xmlns:a16="http://schemas.microsoft.com/office/drawing/2014/main" id="{5BBD3120-B5E0-433B-BB1E-BCEFD93EEE5A}"/>
              </a:ext>
            </a:extLst>
          </p:cNvPr>
          <p:cNvSpPr>
            <a:spLocks noGrp="1"/>
          </p:cNvSpPr>
          <p:nvPr>
            <p:ph idx="16" hasCustomPrompt="1"/>
          </p:nvPr>
        </p:nvSpPr>
        <p:spPr>
          <a:xfrm>
            <a:off x="8024037" y="1472055"/>
            <a:ext cx="3519028" cy="465155"/>
          </a:xfrm>
        </p:spPr>
        <p:txBody>
          <a:bodyPr rtlCol="0" anchor="t">
            <a:noAutofit/>
          </a:bodyPr>
          <a:lstStyle>
            <a:lvl1pPr>
              <a:buFont typeface="Arial" panose="020B0604020202020204" pitchFamily="34" charset="0"/>
              <a:buNone/>
              <a:defRPr sz="2000" b="1">
                <a:solidFill>
                  <a:schemeClr val="accent2">
                    <a:lumMod val="75000"/>
                  </a:schemeClr>
                </a:solidFill>
              </a:defRPr>
            </a:lvl1pPr>
          </a:lstStyle>
          <a:p>
            <a:pPr rtl="0"/>
            <a:r>
              <a:rPr lang="es-ES" noProof="0"/>
              <a:t>Haga clic para agregar un subtítulo</a:t>
            </a:r>
          </a:p>
        </p:txBody>
      </p:sp>
      <p:sp>
        <p:nvSpPr>
          <p:cNvPr id="20" name="Marcador de contenido 2">
            <a:extLst>
              <a:ext uri="{FF2B5EF4-FFF2-40B4-BE49-F238E27FC236}">
                <a16:creationId xmlns:a16="http://schemas.microsoft.com/office/drawing/2014/main" id="{E8EBEB77-9309-408B-BF35-68D07856A90F}"/>
              </a:ext>
            </a:extLst>
          </p:cNvPr>
          <p:cNvSpPr>
            <a:spLocks noGrp="1"/>
          </p:cNvSpPr>
          <p:nvPr>
            <p:ph idx="15" hasCustomPrompt="1"/>
          </p:nvPr>
        </p:nvSpPr>
        <p:spPr>
          <a:xfrm>
            <a:off x="8024037" y="2057605"/>
            <a:ext cx="3519028" cy="3885996"/>
          </a:xfrm>
        </p:spPr>
        <p:txBody>
          <a:bodyPr rtlCol="0" anchor="t">
            <a:normAutofit/>
          </a:bodyPr>
          <a:lstStyle>
            <a:lvl1pPr marL="285750" indent="-285750">
              <a:buFont typeface="Arial" panose="020B0604020202020204" pitchFamily="34" charset="0"/>
              <a:buChar char="•"/>
              <a:defRPr sz="1500" b="1" spc="150" baseline="0"/>
            </a:lvl1pPr>
          </a:lstStyle>
          <a:p>
            <a:pPr rtl="0"/>
            <a:r>
              <a:rPr lang="es-ES" noProof="0"/>
              <a:t> Haga clic para agregar texto</a:t>
            </a:r>
          </a:p>
        </p:txBody>
      </p:sp>
      <p:sp>
        <p:nvSpPr>
          <p:cNvPr id="11" name="Marcador de pie de página 14">
            <a:extLst>
              <a:ext uri="{FF2B5EF4-FFF2-40B4-BE49-F238E27FC236}">
                <a16:creationId xmlns:a16="http://schemas.microsoft.com/office/drawing/2014/main" id="{7B260FE5-7B07-4149-85C7-9CD9D4E7016C}"/>
              </a:ext>
            </a:extLst>
          </p:cNvPr>
          <p:cNvSpPr>
            <a:spLocks noGrp="1"/>
          </p:cNvSpPr>
          <p:nvPr>
            <p:ph type="ftr" sz="quarter" idx="11"/>
          </p:nvPr>
        </p:nvSpPr>
        <p:spPr>
          <a:xfrm>
            <a:off x="639413" y="6356350"/>
            <a:ext cx="6291108" cy="365125"/>
          </a:xfrm>
        </p:spPr>
        <p:txBody>
          <a:bodyPr rtlCol="0"/>
          <a:lstStyle>
            <a:lvl1pPr>
              <a:defRPr>
                <a:solidFill>
                  <a:schemeClr val="tx1"/>
                </a:solidFill>
                <a:effectLst/>
              </a:defRPr>
            </a:lvl1pPr>
          </a:lstStyle>
          <a:p>
            <a:pPr rtl="0"/>
            <a:r>
              <a:rPr lang="es-ES" noProof="0"/>
              <a:t>Título de la presentación</a:t>
            </a:r>
          </a:p>
        </p:txBody>
      </p:sp>
      <p:sp>
        <p:nvSpPr>
          <p:cNvPr id="12" name="Marcador de fecha 13">
            <a:extLst>
              <a:ext uri="{FF2B5EF4-FFF2-40B4-BE49-F238E27FC236}">
                <a16:creationId xmlns:a16="http://schemas.microsoft.com/office/drawing/2014/main" id="{217A5FBA-27B4-461A-BE9C-34E1390DE85B}"/>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3" name="Marcador de número de diapositiva 15">
            <a:extLst>
              <a:ext uri="{FF2B5EF4-FFF2-40B4-BE49-F238E27FC236}">
                <a16:creationId xmlns:a16="http://schemas.microsoft.com/office/drawing/2014/main" id="{DDC42D1B-76B7-44EC-B6FD-6D0C6565A240}"/>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Tree>
    <p:extLst>
      <p:ext uri="{BB962C8B-B14F-4D97-AF65-F5344CB8AC3E}">
        <p14:creationId xmlns:p14="http://schemas.microsoft.com/office/powerpoint/2010/main" val="2129529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esumen">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0CCEB0E-12E7-488A-A219-2ABDE6870762}"/>
              </a:ext>
              <a:ext uri="{C183D7F6-B498-43B3-948B-1728B52AA6E4}">
                <adec:decorative xmlns:adec="http://schemas.microsoft.com/office/drawing/2017/decorative" val="1"/>
              </a:ext>
            </a:extLst>
          </p:cNvPr>
          <p:cNvSpPr/>
          <p:nvPr userDrawn="1"/>
        </p:nvSpPr>
        <p:spPr>
          <a:xfrm>
            <a:off x="0" y="0"/>
            <a:ext cx="12192000" cy="986306"/>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0" name="Título 1">
            <a:extLst>
              <a:ext uri="{FF2B5EF4-FFF2-40B4-BE49-F238E27FC236}">
                <a16:creationId xmlns:a16="http://schemas.microsoft.com/office/drawing/2014/main" id="{F67202C9-94B9-46C7-8ADD-2C7E6DE6E40E}"/>
              </a:ext>
            </a:extLst>
          </p:cNvPr>
          <p:cNvSpPr>
            <a:spLocks noGrp="1"/>
          </p:cNvSpPr>
          <p:nvPr>
            <p:ph type="title"/>
          </p:nvPr>
        </p:nvSpPr>
        <p:spPr>
          <a:xfrm>
            <a:off x="347332" y="278342"/>
            <a:ext cx="7777823" cy="986304"/>
          </a:xfrm>
          <a:solidFill>
            <a:schemeClr val="bg2">
              <a:lumMod val="75000"/>
            </a:schemeClr>
          </a:solidFill>
        </p:spPr>
        <p:txBody>
          <a:bodyPr tIns="274320" rtlCol="0"/>
          <a:lstStyle>
            <a:lvl1pPr marL="274320">
              <a:defRPr/>
            </a:lvl1pPr>
          </a:lstStyle>
          <a:p>
            <a:pPr rtl="0"/>
            <a:r>
              <a:rPr lang="es-ES" noProof="0"/>
              <a:t>Haga clic para modificar el estilo de título del patrón</a:t>
            </a:r>
          </a:p>
        </p:txBody>
      </p:sp>
      <p:sp>
        <p:nvSpPr>
          <p:cNvPr id="11" name="Marcador de contenido 2">
            <a:extLst>
              <a:ext uri="{FF2B5EF4-FFF2-40B4-BE49-F238E27FC236}">
                <a16:creationId xmlns:a16="http://schemas.microsoft.com/office/drawing/2014/main" id="{85EAC607-595F-4F95-88EB-0BEA170D4310}"/>
              </a:ext>
            </a:extLst>
          </p:cNvPr>
          <p:cNvSpPr>
            <a:spLocks noGrp="1"/>
          </p:cNvSpPr>
          <p:nvPr>
            <p:ph idx="1"/>
          </p:nvPr>
        </p:nvSpPr>
        <p:spPr>
          <a:xfrm>
            <a:off x="639412" y="1653479"/>
            <a:ext cx="6291107" cy="4537348"/>
          </a:xfrm>
        </p:spPr>
        <p:txBody>
          <a:bodyPr rtlCol="0"/>
          <a:lstStyle/>
          <a:p>
            <a:pPr lvl="0" rtl="0"/>
            <a:r>
              <a:rPr lang="es-ES" noProof="0"/>
              <a:t>Haga clic para modificar los estilos de texto del patrón</a:t>
            </a:r>
          </a:p>
        </p:txBody>
      </p:sp>
      <p:sp>
        <p:nvSpPr>
          <p:cNvPr id="13" name="Marcador de pie de página 5">
            <a:extLst>
              <a:ext uri="{FF2B5EF4-FFF2-40B4-BE49-F238E27FC236}">
                <a16:creationId xmlns:a16="http://schemas.microsoft.com/office/drawing/2014/main" id="{B7789921-321D-4251-A0D9-9708843C1E14}"/>
              </a:ext>
            </a:extLst>
          </p:cNvPr>
          <p:cNvSpPr>
            <a:spLocks noGrp="1"/>
          </p:cNvSpPr>
          <p:nvPr>
            <p:ph type="ftr" sz="quarter" idx="11"/>
          </p:nvPr>
        </p:nvSpPr>
        <p:spPr>
          <a:xfrm>
            <a:off x="639413" y="6356350"/>
            <a:ext cx="6291108" cy="365125"/>
          </a:xfrm>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u="none" strike="noStrike" kern="1200" cap="none" spc="0" normalizeH="0" noProof="0">
                <a:ln>
                  <a:noFill/>
                </a:ln>
                <a:solidFill>
                  <a:srgbClr val="232323">
                    <a:lumMod val="90000"/>
                    <a:lumOff val="10000"/>
                  </a:srgbClr>
                </a:solidFill>
                <a:effectLst/>
                <a:uLnTx/>
                <a:uFillTx/>
                <a:latin typeface="Meiryo UI"/>
                <a:ea typeface="+mn-ea"/>
                <a:cs typeface="+mn-cs"/>
              </a:rPr>
              <a:t>Título de la presentación</a:t>
            </a:r>
          </a:p>
        </p:txBody>
      </p:sp>
      <p:sp>
        <p:nvSpPr>
          <p:cNvPr id="21" name="Marcador de posición de imagen 17">
            <a:extLst>
              <a:ext uri="{FF2B5EF4-FFF2-40B4-BE49-F238E27FC236}">
                <a16:creationId xmlns:a16="http://schemas.microsoft.com/office/drawing/2014/main" id="{FCC9F84A-3951-4EFD-AEBD-C6D89E464276}"/>
              </a:ext>
            </a:extLst>
          </p:cNvPr>
          <p:cNvSpPr>
            <a:spLocks noGrp="1"/>
          </p:cNvSpPr>
          <p:nvPr>
            <p:ph type="pic" sz="quarter" idx="13" hasCustomPrompt="1"/>
          </p:nvPr>
        </p:nvSpPr>
        <p:spPr>
          <a:xfrm>
            <a:off x="7526867" y="0"/>
            <a:ext cx="4665133" cy="2222500"/>
          </a:xfrm>
          <a:custGeom>
            <a:avLst/>
            <a:gdLst>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0 h 2222500"/>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254000 h 2222500"/>
              <a:gd name="connsiteX5" fmla="*/ 0 w 4665133"/>
              <a:gd name="connsiteY5" fmla="*/ 0 h 2222500"/>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1270000 h 2222500"/>
              <a:gd name="connsiteX5" fmla="*/ 0 w 4665133"/>
              <a:gd name="connsiteY5" fmla="*/ 254000 h 2222500"/>
              <a:gd name="connsiteX6" fmla="*/ 0 w 4665133"/>
              <a:gd name="connsiteY6" fmla="*/ 0 h 2222500"/>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1270000 h 2222500"/>
              <a:gd name="connsiteX5" fmla="*/ 0 w 4665133"/>
              <a:gd name="connsiteY5" fmla="*/ 567267 h 2222500"/>
              <a:gd name="connsiteX6" fmla="*/ 0 w 4665133"/>
              <a:gd name="connsiteY6" fmla="*/ 254000 h 2222500"/>
              <a:gd name="connsiteX7" fmla="*/ 0 w 4665133"/>
              <a:gd name="connsiteY7" fmla="*/ 0 h 2222500"/>
              <a:gd name="connsiteX0" fmla="*/ 8467 w 4673600"/>
              <a:gd name="connsiteY0" fmla="*/ 0 h 2222500"/>
              <a:gd name="connsiteX1" fmla="*/ 4673600 w 4673600"/>
              <a:gd name="connsiteY1" fmla="*/ 0 h 2222500"/>
              <a:gd name="connsiteX2" fmla="*/ 4673600 w 4673600"/>
              <a:gd name="connsiteY2" fmla="*/ 2222500 h 2222500"/>
              <a:gd name="connsiteX3" fmla="*/ 8467 w 4673600"/>
              <a:gd name="connsiteY3" fmla="*/ 2222500 h 2222500"/>
              <a:gd name="connsiteX4" fmla="*/ 8467 w 4673600"/>
              <a:gd name="connsiteY4" fmla="*/ 1270000 h 2222500"/>
              <a:gd name="connsiteX5" fmla="*/ 0 w 4673600"/>
              <a:gd name="connsiteY5" fmla="*/ 973667 h 2222500"/>
              <a:gd name="connsiteX6" fmla="*/ 8467 w 4673600"/>
              <a:gd name="connsiteY6" fmla="*/ 567267 h 2222500"/>
              <a:gd name="connsiteX7" fmla="*/ 8467 w 4673600"/>
              <a:gd name="connsiteY7" fmla="*/ 254000 h 2222500"/>
              <a:gd name="connsiteX8" fmla="*/ 8467 w 4673600"/>
              <a:gd name="connsiteY8" fmla="*/ 0 h 2222500"/>
              <a:gd name="connsiteX0" fmla="*/ 8467 w 4673600"/>
              <a:gd name="connsiteY0" fmla="*/ 0 h 2222500"/>
              <a:gd name="connsiteX1" fmla="*/ 4673600 w 4673600"/>
              <a:gd name="connsiteY1" fmla="*/ 0 h 2222500"/>
              <a:gd name="connsiteX2" fmla="*/ 4673600 w 4673600"/>
              <a:gd name="connsiteY2" fmla="*/ 2222500 h 2222500"/>
              <a:gd name="connsiteX3" fmla="*/ 8467 w 4673600"/>
              <a:gd name="connsiteY3" fmla="*/ 2222500 h 2222500"/>
              <a:gd name="connsiteX4" fmla="*/ 8467 w 4673600"/>
              <a:gd name="connsiteY4" fmla="*/ 1270000 h 2222500"/>
              <a:gd name="connsiteX5" fmla="*/ 0 w 4673600"/>
              <a:gd name="connsiteY5" fmla="*/ 973667 h 2222500"/>
              <a:gd name="connsiteX6" fmla="*/ 618067 w 4673600"/>
              <a:gd name="connsiteY6" fmla="*/ 270934 h 2222500"/>
              <a:gd name="connsiteX7" fmla="*/ 8467 w 4673600"/>
              <a:gd name="connsiteY7" fmla="*/ 254000 h 2222500"/>
              <a:gd name="connsiteX8" fmla="*/ 8467 w 4673600"/>
              <a:gd name="connsiteY8" fmla="*/ 0 h 2222500"/>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1270000 h 2222500"/>
              <a:gd name="connsiteX5" fmla="*/ 601133 w 4665133"/>
              <a:gd name="connsiteY5" fmla="*/ 1261534 h 2222500"/>
              <a:gd name="connsiteX6" fmla="*/ 609600 w 4665133"/>
              <a:gd name="connsiteY6" fmla="*/ 270934 h 2222500"/>
              <a:gd name="connsiteX7" fmla="*/ 0 w 4665133"/>
              <a:gd name="connsiteY7" fmla="*/ 254000 h 2222500"/>
              <a:gd name="connsiteX8" fmla="*/ 0 w 4665133"/>
              <a:gd name="connsiteY8" fmla="*/ 0 h 2222500"/>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1261533 h 2222500"/>
              <a:gd name="connsiteX5" fmla="*/ 601133 w 4665133"/>
              <a:gd name="connsiteY5" fmla="*/ 1261534 h 2222500"/>
              <a:gd name="connsiteX6" fmla="*/ 609600 w 4665133"/>
              <a:gd name="connsiteY6" fmla="*/ 270934 h 2222500"/>
              <a:gd name="connsiteX7" fmla="*/ 0 w 4665133"/>
              <a:gd name="connsiteY7" fmla="*/ 254000 h 2222500"/>
              <a:gd name="connsiteX8" fmla="*/ 0 w 4665133"/>
              <a:gd name="connsiteY8" fmla="*/ 0 h 2222500"/>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1261533 h 2222500"/>
              <a:gd name="connsiteX5" fmla="*/ 601133 w 4665133"/>
              <a:gd name="connsiteY5" fmla="*/ 1261534 h 2222500"/>
              <a:gd name="connsiteX6" fmla="*/ 609600 w 4665133"/>
              <a:gd name="connsiteY6" fmla="*/ 270934 h 2222500"/>
              <a:gd name="connsiteX7" fmla="*/ 8467 w 4665133"/>
              <a:gd name="connsiteY7" fmla="*/ 287866 h 2222500"/>
              <a:gd name="connsiteX8" fmla="*/ 0 w 4665133"/>
              <a:gd name="connsiteY8" fmla="*/ 0 h 2222500"/>
              <a:gd name="connsiteX0" fmla="*/ 0 w 4665133"/>
              <a:gd name="connsiteY0" fmla="*/ 0 h 2222500"/>
              <a:gd name="connsiteX1" fmla="*/ 4665133 w 4665133"/>
              <a:gd name="connsiteY1" fmla="*/ 0 h 2222500"/>
              <a:gd name="connsiteX2" fmla="*/ 4665133 w 4665133"/>
              <a:gd name="connsiteY2" fmla="*/ 2222500 h 2222500"/>
              <a:gd name="connsiteX3" fmla="*/ 0 w 4665133"/>
              <a:gd name="connsiteY3" fmla="*/ 2222500 h 2222500"/>
              <a:gd name="connsiteX4" fmla="*/ 0 w 4665133"/>
              <a:gd name="connsiteY4" fmla="*/ 1261533 h 2222500"/>
              <a:gd name="connsiteX5" fmla="*/ 601133 w 4665133"/>
              <a:gd name="connsiteY5" fmla="*/ 1261534 h 2222500"/>
              <a:gd name="connsiteX6" fmla="*/ 609600 w 4665133"/>
              <a:gd name="connsiteY6" fmla="*/ 270934 h 2222500"/>
              <a:gd name="connsiteX7" fmla="*/ 8467 w 4665133"/>
              <a:gd name="connsiteY7" fmla="*/ 262466 h 2222500"/>
              <a:gd name="connsiteX8" fmla="*/ 0 w 4665133"/>
              <a:gd name="connsiteY8" fmla="*/ 0 h 222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5133" h="2222500">
                <a:moveTo>
                  <a:pt x="0" y="0"/>
                </a:moveTo>
                <a:lnTo>
                  <a:pt x="4665133" y="0"/>
                </a:lnTo>
                <a:lnTo>
                  <a:pt x="4665133" y="2222500"/>
                </a:lnTo>
                <a:lnTo>
                  <a:pt x="0" y="2222500"/>
                </a:lnTo>
                <a:lnTo>
                  <a:pt x="0" y="1261533"/>
                </a:lnTo>
                <a:lnTo>
                  <a:pt x="601133" y="1261534"/>
                </a:lnTo>
                <a:cubicBezTo>
                  <a:pt x="603955" y="931334"/>
                  <a:pt x="606778" y="601134"/>
                  <a:pt x="609600" y="270934"/>
                </a:cubicBezTo>
                <a:lnTo>
                  <a:pt x="8467" y="262466"/>
                </a:lnTo>
                <a:lnTo>
                  <a:pt x="0" y="0"/>
                </a:lnTo>
                <a:close/>
              </a:path>
            </a:pathLst>
          </a:custGeom>
        </p:spPr>
        <p:txBody>
          <a:bodyPr rtlCol="0"/>
          <a:lstStyle>
            <a:lvl1pPr algn="ctr">
              <a:defRPr/>
            </a:lvl1pPr>
          </a:lstStyle>
          <a:p>
            <a:pPr rtl="0"/>
            <a:r>
              <a:rPr lang="es-ES" noProof="0"/>
              <a:t>Haga clic para agregar foto</a:t>
            </a:r>
          </a:p>
        </p:txBody>
      </p:sp>
      <p:sp>
        <p:nvSpPr>
          <p:cNvPr id="22" name="Marcador de posición de imagen 17">
            <a:extLst>
              <a:ext uri="{FF2B5EF4-FFF2-40B4-BE49-F238E27FC236}">
                <a16:creationId xmlns:a16="http://schemas.microsoft.com/office/drawing/2014/main" id="{DF6EB92D-D010-4A13-93AD-A27A90A48306}"/>
              </a:ext>
            </a:extLst>
          </p:cNvPr>
          <p:cNvSpPr>
            <a:spLocks noGrp="1"/>
          </p:cNvSpPr>
          <p:nvPr>
            <p:ph type="pic" sz="quarter" idx="14" hasCustomPrompt="1"/>
          </p:nvPr>
        </p:nvSpPr>
        <p:spPr>
          <a:xfrm>
            <a:off x="7534656" y="2316047"/>
            <a:ext cx="4657725" cy="2222500"/>
          </a:xfrm>
        </p:spPr>
        <p:txBody>
          <a:bodyPr rtlCol="0"/>
          <a:lstStyle>
            <a:lvl1pPr algn="ctr">
              <a:defRPr/>
            </a:lvl1pPr>
          </a:lstStyle>
          <a:p>
            <a:pPr rtl="0"/>
            <a:r>
              <a:rPr lang="es-ES" noProof="0"/>
              <a:t>Haga clic para agregar foto</a:t>
            </a:r>
          </a:p>
        </p:txBody>
      </p:sp>
      <p:sp>
        <p:nvSpPr>
          <p:cNvPr id="23" name="Marcador de posición de imagen 17">
            <a:extLst>
              <a:ext uri="{FF2B5EF4-FFF2-40B4-BE49-F238E27FC236}">
                <a16:creationId xmlns:a16="http://schemas.microsoft.com/office/drawing/2014/main" id="{20568266-00E0-4C81-A71A-DCF95384109F}"/>
              </a:ext>
            </a:extLst>
          </p:cNvPr>
          <p:cNvSpPr>
            <a:spLocks noGrp="1"/>
          </p:cNvSpPr>
          <p:nvPr>
            <p:ph type="pic" sz="quarter" idx="15" hasCustomPrompt="1"/>
          </p:nvPr>
        </p:nvSpPr>
        <p:spPr>
          <a:xfrm>
            <a:off x="7535939" y="4634050"/>
            <a:ext cx="4657725" cy="2222500"/>
          </a:xfrm>
        </p:spPr>
        <p:txBody>
          <a:bodyPr rtlCol="0"/>
          <a:lstStyle>
            <a:lvl1pPr algn="ctr">
              <a:defRPr/>
            </a:lvl1pPr>
          </a:lstStyle>
          <a:p>
            <a:pPr rtl="0"/>
            <a:r>
              <a:rPr lang="es-ES" noProof="0"/>
              <a:t>Haga clic para agregar foto</a:t>
            </a:r>
          </a:p>
        </p:txBody>
      </p:sp>
      <p:sp>
        <p:nvSpPr>
          <p:cNvPr id="15" name="Marcador de fecha 3">
            <a:extLst>
              <a:ext uri="{FF2B5EF4-FFF2-40B4-BE49-F238E27FC236}">
                <a16:creationId xmlns:a16="http://schemas.microsoft.com/office/drawing/2014/main" id="{4563FE3F-4195-477A-9AB3-F44871CE8B75}"/>
              </a:ext>
            </a:extLst>
          </p:cNvPr>
          <p:cNvSpPr>
            <a:spLocks noGrp="1"/>
          </p:cNvSpPr>
          <p:nvPr>
            <p:ph type="dt" sz="half" idx="10"/>
          </p:nvPr>
        </p:nvSpPr>
        <p:spPr>
          <a:xfrm>
            <a:off x="7295738" y="6356350"/>
            <a:ext cx="3033829" cy="365125"/>
          </a:xfrm>
        </p:spPr>
        <p:txBody>
          <a:bodyPr rtlCol="0"/>
          <a:lstStyle>
            <a:lvl1pPr>
              <a:defRPr>
                <a:solidFill>
                  <a:schemeClr val="bg1"/>
                </a:solidFill>
                <a:effectLst>
                  <a:outerShdw blurRad="38100" dist="38100" dir="2700000" algn="tl">
                    <a:srgbClr val="000000">
                      <a:alpha val="43137"/>
                    </a:srgbClr>
                  </a:outerShdw>
                </a:effectLst>
              </a:defRPr>
            </a:lvl1pPr>
          </a:lstStyle>
          <a:p>
            <a:pPr rtl="0"/>
            <a:r>
              <a:rPr lang="es-ES" noProof="0"/>
              <a:t>20XX</a:t>
            </a:r>
          </a:p>
        </p:txBody>
      </p:sp>
      <p:sp>
        <p:nvSpPr>
          <p:cNvPr id="16" name="Marcador de número de diapositiva 7">
            <a:extLst>
              <a:ext uri="{FF2B5EF4-FFF2-40B4-BE49-F238E27FC236}">
                <a16:creationId xmlns:a16="http://schemas.microsoft.com/office/drawing/2014/main" id="{FF3A4E9C-6CC0-4587-BF21-5EC4C13DD0EB}"/>
              </a:ext>
            </a:extLst>
          </p:cNvPr>
          <p:cNvSpPr>
            <a:spLocks noGrp="1"/>
          </p:cNvSpPr>
          <p:nvPr>
            <p:ph type="sldNum" sz="quarter" idx="12"/>
          </p:nvPr>
        </p:nvSpPr>
        <p:spPr>
          <a:xfrm>
            <a:off x="10707939" y="6356350"/>
            <a:ext cx="844649" cy="365125"/>
          </a:xfrm>
        </p:spPr>
        <p:txBody>
          <a:bodyPr rtlCol="0"/>
          <a:lstStyle>
            <a:lvl1pPr>
              <a:defRPr>
                <a:solidFill>
                  <a:schemeClr val="bg1"/>
                </a:solidFill>
                <a:effectLst>
                  <a:outerShdw blurRad="38100" dist="38100" dir="2700000" algn="tl">
                    <a:srgbClr val="000000">
                      <a:alpha val="43137"/>
                    </a:srgbClr>
                  </a:outerShdw>
                </a:effectLst>
              </a:defRPr>
            </a:lvl1pPr>
          </a:lstStyle>
          <a:p>
            <a:pPr rtl="0"/>
            <a:fld id="{E20EFF4B-E35B-4DE6-97A9-05E54E649A15}" type="slidenum">
              <a:rPr lang="es-ES" noProof="0" smtClean="0"/>
              <a:pPr rtl="0"/>
              <a:t>‹Nº›</a:t>
            </a:fld>
            <a:endParaRPr lang="es-ES" noProof="0"/>
          </a:p>
        </p:txBody>
      </p:sp>
    </p:spTree>
    <p:extLst>
      <p:ext uri="{BB962C8B-B14F-4D97-AF65-F5344CB8AC3E}">
        <p14:creationId xmlns:p14="http://schemas.microsoft.com/office/powerpoint/2010/main" val="3570728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ierre">
    <p:spTree>
      <p:nvGrpSpPr>
        <p:cNvPr id="1" name=""/>
        <p:cNvGrpSpPr/>
        <p:nvPr/>
      </p:nvGrpSpPr>
      <p:grpSpPr>
        <a:xfrm>
          <a:off x="0" y="0"/>
          <a:ext cx="0" cy="0"/>
          <a:chOff x="0" y="0"/>
          <a:chExt cx="0" cy="0"/>
        </a:xfrm>
      </p:grpSpPr>
      <p:sp>
        <p:nvSpPr>
          <p:cNvPr id="23" name="Rectángulo 22">
            <a:extLst>
              <a:ext uri="{FF2B5EF4-FFF2-40B4-BE49-F238E27FC236}">
                <a16:creationId xmlns:a16="http://schemas.microsoft.com/office/drawing/2014/main" id="{82907218-B50F-49FD-AD54-AB4516C4AEF0}"/>
              </a:ext>
              <a:ext uri="{C183D7F6-B498-43B3-948B-1728B52AA6E4}">
                <adec:decorative xmlns:adec="http://schemas.microsoft.com/office/drawing/2017/decorative" val="1"/>
              </a:ext>
            </a:extLst>
          </p:cNvPr>
          <p:cNvSpPr/>
          <p:nvPr userDrawn="1"/>
        </p:nvSpPr>
        <p:spPr>
          <a:xfrm>
            <a:off x="0" y="3429000"/>
            <a:ext cx="12192000" cy="2802362"/>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24" name="Rectángulo 23">
            <a:extLst>
              <a:ext uri="{FF2B5EF4-FFF2-40B4-BE49-F238E27FC236}">
                <a16:creationId xmlns:a16="http://schemas.microsoft.com/office/drawing/2014/main" id="{FC9376FF-CCF9-409D-9C56-0478207D187A}"/>
              </a:ext>
              <a:ext uri="{C183D7F6-B498-43B3-948B-1728B52AA6E4}">
                <adec:decorative xmlns:adec="http://schemas.microsoft.com/office/drawing/2017/decorative" val="1"/>
              </a:ext>
            </a:extLst>
          </p:cNvPr>
          <p:cNvSpPr/>
          <p:nvPr userDrawn="1"/>
        </p:nvSpPr>
        <p:spPr>
          <a:xfrm>
            <a:off x="764187" y="3429000"/>
            <a:ext cx="10663626" cy="224872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25" name="Título 1">
            <a:extLst>
              <a:ext uri="{FF2B5EF4-FFF2-40B4-BE49-F238E27FC236}">
                <a16:creationId xmlns:a16="http://schemas.microsoft.com/office/drawing/2014/main" id="{100F12B7-72C7-4FE1-ACC5-E25F1F670C58}"/>
              </a:ext>
            </a:extLst>
          </p:cNvPr>
          <p:cNvSpPr>
            <a:spLocks noGrp="1"/>
          </p:cNvSpPr>
          <p:nvPr>
            <p:ph type="ctrTitle"/>
          </p:nvPr>
        </p:nvSpPr>
        <p:spPr>
          <a:xfrm>
            <a:off x="975359" y="3637127"/>
            <a:ext cx="10065679" cy="1493765"/>
          </a:xfrm>
        </p:spPr>
        <p:txBody>
          <a:bodyPr rtlCol="0" anchor="b">
            <a:normAutofit/>
          </a:bodyPr>
          <a:lstStyle>
            <a:lvl1pPr>
              <a:defRPr sz="5400"/>
            </a:lvl1pPr>
          </a:lstStyle>
          <a:p>
            <a:pPr rtl="0"/>
            <a:r>
              <a:rPr lang="es-ES" noProof="0"/>
              <a:t>Haga clic para modificar el estilo de título del patrón</a:t>
            </a:r>
          </a:p>
        </p:txBody>
      </p:sp>
      <p:sp>
        <p:nvSpPr>
          <p:cNvPr id="26" name="Subtítulo 2">
            <a:extLst>
              <a:ext uri="{FF2B5EF4-FFF2-40B4-BE49-F238E27FC236}">
                <a16:creationId xmlns:a16="http://schemas.microsoft.com/office/drawing/2014/main" id="{25F1DA91-F20A-4A08-93BE-9F98E06C4971}"/>
              </a:ext>
            </a:extLst>
          </p:cNvPr>
          <p:cNvSpPr>
            <a:spLocks noGrp="1"/>
          </p:cNvSpPr>
          <p:nvPr>
            <p:ph type="subTitle" idx="1"/>
          </p:nvPr>
        </p:nvSpPr>
        <p:spPr>
          <a:xfrm>
            <a:off x="973836" y="5023536"/>
            <a:ext cx="10065679" cy="569873"/>
          </a:xfrm>
        </p:spPr>
        <p:txBody>
          <a:bodyPr rtlCol="0">
            <a:normAutofit/>
          </a:bodyPr>
          <a:lstStyle>
            <a:lvl1pPr>
              <a:defRPr b="0" cap="all" spc="600" baseline="0"/>
            </a:lvl1pPr>
          </a:lstStyle>
          <a:p>
            <a:pPr rtl="0">
              <a:lnSpc>
                <a:spcPct val="120000"/>
              </a:lnSpc>
            </a:pPr>
            <a:r>
              <a:rPr lang="es-ES" sz="2000" noProof="0"/>
              <a:t>Haga clic para modificar el estilo de subtítulo del patrón</a:t>
            </a:r>
          </a:p>
        </p:txBody>
      </p:sp>
      <p:sp>
        <p:nvSpPr>
          <p:cNvPr id="27" name="Rectángulo 26">
            <a:extLst>
              <a:ext uri="{FF2B5EF4-FFF2-40B4-BE49-F238E27FC236}">
                <a16:creationId xmlns:a16="http://schemas.microsoft.com/office/drawing/2014/main" id="{83A878EE-90F1-4A49-B6BE-AE85B98C9DA1}"/>
              </a:ext>
              <a:ext uri="{C183D7F6-B498-43B3-948B-1728B52AA6E4}">
                <adec:decorative xmlns:adec="http://schemas.microsoft.com/office/drawing/2017/decorative" val="1"/>
              </a:ext>
            </a:extLst>
          </p:cNvPr>
          <p:cNvSpPr/>
          <p:nvPr userDrawn="1"/>
        </p:nvSpPr>
        <p:spPr>
          <a:xfrm>
            <a:off x="763424" y="5677726"/>
            <a:ext cx="10661904" cy="1645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40" name="Marcador de posición de imagen 31">
            <a:extLst>
              <a:ext uri="{FF2B5EF4-FFF2-40B4-BE49-F238E27FC236}">
                <a16:creationId xmlns:a16="http://schemas.microsoft.com/office/drawing/2014/main" id="{AD3270F6-1E4E-4411-8D4E-828E3720DCB2}"/>
              </a:ext>
            </a:extLst>
          </p:cNvPr>
          <p:cNvSpPr>
            <a:spLocks noGrp="1"/>
          </p:cNvSpPr>
          <p:nvPr>
            <p:ph type="pic" sz="quarter" idx="13" hasCustomPrompt="1"/>
          </p:nvPr>
        </p:nvSpPr>
        <p:spPr>
          <a:xfrm>
            <a:off x="763588" y="642938"/>
            <a:ext cx="2449512" cy="2476500"/>
          </a:xfrm>
        </p:spPr>
        <p:txBody>
          <a:bodyPr rtlCol="0"/>
          <a:lstStyle>
            <a:lvl1pPr algn="ctr">
              <a:defRPr/>
            </a:lvl1pPr>
          </a:lstStyle>
          <a:p>
            <a:pPr rtl="0"/>
            <a:r>
              <a:rPr lang="es-ES" noProof="0"/>
              <a:t>Haga clic para agregar foto</a:t>
            </a:r>
          </a:p>
        </p:txBody>
      </p:sp>
      <p:sp>
        <p:nvSpPr>
          <p:cNvPr id="41" name="Marcador de posición de imagen 31">
            <a:extLst>
              <a:ext uri="{FF2B5EF4-FFF2-40B4-BE49-F238E27FC236}">
                <a16:creationId xmlns:a16="http://schemas.microsoft.com/office/drawing/2014/main" id="{EABF929F-94D1-4759-B7F8-13A234DA34CE}"/>
              </a:ext>
            </a:extLst>
          </p:cNvPr>
          <p:cNvSpPr>
            <a:spLocks noGrp="1"/>
          </p:cNvSpPr>
          <p:nvPr>
            <p:ph type="pic" sz="quarter" idx="14" hasCustomPrompt="1"/>
          </p:nvPr>
        </p:nvSpPr>
        <p:spPr>
          <a:xfrm>
            <a:off x="3502338" y="643636"/>
            <a:ext cx="2449512" cy="2476500"/>
          </a:xfrm>
        </p:spPr>
        <p:txBody>
          <a:bodyPr rtlCol="0"/>
          <a:lstStyle>
            <a:lvl1pPr algn="ctr">
              <a:defRPr/>
            </a:lvl1pPr>
          </a:lstStyle>
          <a:p>
            <a:pPr rtl="0"/>
            <a:r>
              <a:rPr lang="es-ES" noProof="0"/>
              <a:t>Haga clic para agregar foto</a:t>
            </a:r>
          </a:p>
        </p:txBody>
      </p:sp>
      <p:sp>
        <p:nvSpPr>
          <p:cNvPr id="43" name="Marcador de posición de imagen 31">
            <a:extLst>
              <a:ext uri="{FF2B5EF4-FFF2-40B4-BE49-F238E27FC236}">
                <a16:creationId xmlns:a16="http://schemas.microsoft.com/office/drawing/2014/main" id="{BFF7B305-12DD-40D5-8129-BBA665ACA344}"/>
              </a:ext>
            </a:extLst>
          </p:cNvPr>
          <p:cNvSpPr>
            <a:spLocks noGrp="1"/>
          </p:cNvSpPr>
          <p:nvPr>
            <p:ph type="pic" sz="quarter" idx="16" hasCustomPrompt="1"/>
          </p:nvPr>
        </p:nvSpPr>
        <p:spPr>
          <a:xfrm>
            <a:off x="6240470" y="643636"/>
            <a:ext cx="2449512" cy="2476500"/>
          </a:xfrm>
        </p:spPr>
        <p:txBody>
          <a:bodyPr rtlCol="0"/>
          <a:lstStyle>
            <a:lvl1pPr algn="ctr">
              <a:defRPr/>
            </a:lvl1pPr>
          </a:lstStyle>
          <a:p>
            <a:pPr rtl="0"/>
            <a:r>
              <a:rPr lang="es-ES" noProof="0"/>
              <a:t>Haga clic para agregar foto</a:t>
            </a:r>
          </a:p>
        </p:txBody>
      </p:sp>
      <p:sp>
        <p:nvSpPr>
          <p:cNvPr id="42" name="Marcador de posición de imagen 31">
            <a:extLst>
              <a:ext uri="{FF2B5EF4-FFF2-40B4-BE49-F238E27FC236}">
                <a16:creationId xmlns:a16="http://schemas.microsoft.com/office/drawing/2014/main" id="{9D7B5BDC-1B7A-4894-9620-E84D2D48F24C}"/>
              </a:ext>
            </a:extLst>
          </p:cNvPr>
          <p:cNvSpPr>
            <a:spLocks noGrp="1"/>
          </p:cNvSpPr>
          <p:nvPr>
            <p:ph type="pic" sz="quarter" idx="15" hasCustomPrompt="1"/>
          </p:nvPr>
        </p:nvSpPr>
        <p:spPr>
          <a:xfrm>
            <a:off x="8978301" y="643636"/>
            <a:ext cx="2449512" cy="2476500"/>
          </a:xfrm>
        </p:spPr>
        <p:txBody>
          <a:bodyPr rtlCol="0"/>
          <a:lstStyle>
            <a:lvl1pPr algn="ctr">
              <a:defRPr/>
            </a:lvl1pPr>
          </a:lstStyle>
          <a:p>
            <a:pPr rtl="0"/>
            <a:r>
              <a:rPr lang="es-ES" noProof="0"/>
              <a:t>Haga clic para agregar foto</a:t>
            </a:r>
          </a:p>
        </p:txBody>
      </p:sp>
      <p:sp>
        <p:nvSpPr>
          <p:cNvPr id="28" name="Marcador de pie de página 7">
            <a:extLst>
              <a:ext uri="{FF2B5EF4-FFF2-40B4-BE49-F238E27FC236}">
                <a16:creationId xmlns:a16="http://schemas.microsoft.com/office/drawing/2014/main" id="{4E2B39E4-0727-4A5A-BC57-AA9E8DE04F22}"/>
              </a:ext>
            </a:extLst>
          </p:cNvPr>
          <p:cNvSpPr>
            <a:spLocks noGrp="1"/>
          </p:cNvSpPr>
          <p:nvPr>
            <p:ph type="ftr" sz="quarter" idx="11"/>
          </p:nvPr>
        </p:nvSpPr>
        <p:spPr>
          <a:xfrm>
            <a:off x="639413" y="6356350"/>
            <a:ext cx="6291108" cy="365125"/>
          </a:xfrm>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u="none" strike="noStrike" kern="1200" cap="none" spc="0" normalizeH="0" noProof="0">
                <a:ln>
                  <a:noFill/>
                </a:ln>
                <a:solidFill>
                  <a:srgbClr val="232323">
                    <a:lumMod val="90000"/>
                    <a:lumOff val="10000"/>
                  </a:srgbClr>
                </a:solidFill>
                <a:effectLst/>
                <a:uLnTx/>
                <a:uFillTx/>
                <a:latin typeface="Meiryo UI"/>
                <a:ea typeface="+mn-ea"/>
                <a:cs typeface="+mn-cs"/>
              </a:rPr>
              <a:t>Título de la presentación</a:t>
            </a:r>
          </a:p>
        </p:txBody>
      </p:sp>
      <p:sp>
        <p:nvSpPr>
          <p:cNvPr id="29" name="Marcador de fecha 5">
            <a:extLst>
              <a:ext uri="{FF2B5EF4-FFF2-40B4-BE49-F238E27FC236}">
                <a16:creationId xmlns:a16="http://schemas.microsoft.com/office/drawing/2014/main" id="{6E0AA390-7F09-4587-8C95-FD7A9C784898}"/>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30" name="Marcador de número de diapositiva 8">
            <a:extLst>
              <a:ext uri="{FF2B5EF4-FFF2-40B4-BE49-F238E27FC236}">
                <a16:creationId xmlns:a16="http://schemas.microsoft.com/office/drawing/2014/main" id="{02FAE9E6-8F24-4563-93BC-C0A14B8D47A4}"/>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6E16B81F-97CD-4934-852B-F0AECFD05DB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Tree>
    <p:extLst>
      <p:ext uri="{BB962C8B-B14F-4D97-AF65-F5344CB8AC3E}">
        <p14:creationId xmlns:p14="http://schemas.microsoft.com/office/powerpoint/2010/main" val="151676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FFFAE35-BD0D-4D19-892D-36475DD52893}"/>
              </a:ext>
              <a:ext uri="{C183D7F6-B498-43B3-948B-1728B52AA6E4}">
                <adec:decorative xmlns:adec="http://schemas.microsoft.com/office/drawing/2017/decorative" val="1"/>
              </a:ext>
            </a:extLst>
          </p:cNvPr>
          <p:cNvSpPr/>
          <p:nvPr userDrawn="1"/>
        </p:nvSpPr>
        <p:spPr>
          <a:xfrm>
            <a:off x="4063656" y="0"/>
            <a:ext cx="8128343" cy="986306"/>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22" name="Marcador de posición de imagen 18">
            <a:extLst>
              <a:ext uri="{FF2B5EF4-FFF2-40B4-BE49-F238E27FC236}">
                <a16:creationId xmlns:a16="http://schemas.microsoft.com/office/drawing/2014/main" id="{FE2031E3-F975-4AFF-B76E-6BB46A2D3485}"/>
              </a:ext>
            </a:extLst>
          </p:cNvPr>
          <p:cNvSpPr>
            <a:spLocks noGrp="1"/>
          </p:cNvSpPr>
          <p:nvPr>
            <p:ph type="pic" sz="quarter" idx="14" hasCustomPrompt="1"/>
          </p:nvPr>
        </p:nvSpPr>
        <p:spPr>
          <a:xfrm>
            <a:off x="3090671" y="0"/>
            <a:ext cx="3000249" cy="3382963"/>
          </a:xfrm>
          <a:custGeom>
            <a:avLst/>
            <a:gdLst>
              <a:gd name="connsiteX0" fmla="*/ 0 w 2999232"/>
              <a:gd name="connsiteY0" fmla="*/ 0 h 3382963"/>
              <a:gd name="connsiteX1" fmla="*/ 2999232 w 2999232"/>
              <a:gd name="connsiteY1" fmla="*/ 0 h 3382963"/>
              <a:gd name="connsiteX2" fmla="*/ 2999232 w 2999232"/>
              <a:gd name="connsiteY2" fmla="*/ 3382963 h 3382963"/>
              <a:gd name="connsiteX3" fmla="*/ 0 w 2999232"/>
              <a:gd name="connsiteY3" fmla="*/ 3382963 h 3382963"/>
              <a:gd name="connsiteX4" fmla="*/ 0 w 2999232"/>
              <a:gd name="connsiteY4" fmla="*/ 0 h 3382963"/>
              <a:gd name="connsiteX0" fmla="*/ 0 w 2999232"/>
              <a:gd name="connsiteY0" fmla="*/ 0 h 3382963"/>
              <a:gd name="connsiteX1" fmla="*/ 968249 w 2999232"/>
              <a:gd name="connsiteY1" fmla="*/ 0 h 3382963"/>
              <a:gd name="connsiteX2" fmla="*/ 2999232 w 2999232"/>
              <a:gd name="connsiteY2" fmla="*/ 0 h 3382963"/>
              <a:gd name="connsiteX3" fmla="*/ 2999232 w 2999232"/>
              <a:gd name="connsiteY3" fmla="*/ 3382963 h 3382963"/>
              <a:gd name="connsiteX4" fmla="*/ 0 w 2999232"/>
              <a:gd name="connsiteY4" fmla="*/ 3382963 h 3382963"/>
              <a:gd name="connsiteX5" fmla="*/ 0 w 2999232"/>
              <a:gd name="connsiteY5" fmla="*/ 0 h 3382963"/>
              <a:gd name="connsiteX0" fmla="*/ 0 w 3000249"/>
              <a:gd name="connsiteY0" fmla="*/ 0 h 3382963"/>
              <a:gd name="connsiteX1" fmla="*/ 968249 w 3000249"/>
              <a:gd name="connsiteY1" fmla="*/ 0 h 3382963"/>
              <a:gd name="connsiteX2" fmla="*/ 2999232 w 3000249"/>
              <a:gd name="connsiteY2" fmla="*/ 0 h 3382963"/>
              <a:gd name="connsiteX3" fmla="*/ 3000249 w 3000249"/>
              <a:gd name="connsiteY3" fmla="*/ 274320 h 3382963"/>
              <a:gd name="connsiteX4" fmla="*/ 2999232 w 3000249"/>
              <a:gd name="connsiteY4" fmla="*/ 3382963 h 3382963"/>
              <a:gd name="connsiteX5" fmla="*/ 0 w 3000249"/>
              <a:gd name="connsiteY5" fmla="*/ 3382963 h 3382963"/>
              <a:gd name="connsiteX6" fmla="*/ 0 w 3000249"/>
              <a:gd name="connsiteY6" fmla="*/ 0 h 3382963"/>
              <a:gd name="connsiteX0" fmla="*/ 0 w 3000249"/>
              <a:gd name="connsiteY0" fmla="*/ 0 h 3382963"/>
              <a:gd name="connsiteX1" fmla="*/ 968249 w 3000249"/>
              <a:gd name="connsiteY1" fmla="*/ 0 h 3382963"/>
              <a:gd name="connsiteX2" fmla="*/ 967232 w 3000249"/>
              <a:gd name="connsiteY2" fmla="*/ 274320 h 3382963"/>
              <a:gd name="connsiteX3" fmla="*/ 3000249 w 3000249"/>
              <a:gd name="connsiteY3" fmla="*/ 274320 h 3382963"/>
              <a:gd name="connsiteX4" fmla="*/ 2999232 w 3000249"/>
              <a:gd name="connsiteY4" fmla="*/ 3382963 h 3382963"/>
              <a:gd name="connsiteX5" fmla="*/ 0 w 3000249"/>
              <a:gd name="connsiteY5" fmla="*/ 3382963 h 3382963"/>
              <a:gd name="connsiteX6" fmla="*/ 0 w 3000249"/>
              <a:gd name="connsiteY6" fmla="*/ 0 h 3382963"/>
              <a:gd name="connsiteX0" fmla="*/ 0 w 3000249"/>
              <a:gd name="connsiteY0" fmla="*/ 0 h 3382963"/>
              <a:gd name="connsiteX1" fmla="*/ 968249 w 3000249"/>
              <a:gd name="connsiteY1" fmla="*/ 0 h 3382963"/>
              <a:gd name="connsiteX2" fmla="*/ 967232 w 3000249"/>
              <a:gd name="connsiteY2" fmla="*/ 274320 h 3382963"/>
              <a:gd name="connsiteX3" fmla="*/ 3000249 w 3000249"/>
              <a:gd name="connsiteY3" fmla="*/ 284480 h 3382963"/>
              <a:gd name="connsiteX4" fmla="*/ 2999232 w 3000249"/>
              <a:gd name="connsiteY4" fmla="*/ 3382963 h 3382963"/>
              <a:gd name="connsiteX5" fmla="*/ 0 w 3000249"/>
              <a:gd name="connsiteY5" fmla="*/ 3382963 h 3382963"/>
              <a:gd name="connsiteX6" fmla="*/ 0 w 3000249"/>
              <a:gd name="connsiteY6" fmla="*/ 0 h 3382963"/>
              <a:gd name="connsiteX0" fmla="*/ 0 w 3000249"/>
              <a:gd name="connsiteY0" fmla="*/ 0 h 3382963"/>
              <a:gd name="connsiteX1" fmla="*/ 968249 w 3000249"/>
              <a:gd name="connsiteY1" fmla="*/ 0 h 3382963"/>
              <a:gd name="connsiteX2" fmla="*/ 951992 w 3000249"/>
              <a:gd name="connsiteY2" fmla="*/ 284480 h 3382963"/>
              <a:gd name="connsiteX3" fmla="*/ 3000249 w 3000249"/>
              <a:gd name="connsiteY3" fmla="*/ 284480 h 3382963"/>
              <a:gd name="connsiteX4" fmla="*/ 2999232 w 3000249"/>
              <a:gd name="connsiteY4" fmla="*/ 3382963 h 3382963"/>
              <a:gd name="connsiteX5" fmla="*/ 0 w 3000249"/>
              <a:gd name="connsiteY5" fmla="*/ 3382963 h 3382963"/>
              <a:gd name="connsiteX6" fmla="*/ 0 w 3000249"/>
              <a:gd name="connsiteY6" fmla="*/ 0 h 3382963"/>
              <a:gd name="connsiteX0" fmla="*/ 0 w 3000249"/>
              <a:gd name="connsiteY0" fmla="*/ 0 h 3382963"/>
              <a:gd name="connsiteX1" fmla="*/ 968249 w 3000249"/>
              <a:gd name="connsiteY1" fmla="*/ 0 h 3382963"/>
              <a:gd name="connsiteX2" fmla="*/ 967232 w 3000249"/>
              <a:gd name="connsiteY2" fmla="*/ 284480 h 3382963"/>
              <a:gd name="connsiteX3" fmla="*/ 3000249 w 3000249"/>
              <a:gd name="connsiteY3" fmla="*/ 284480 h 3382963"/>
              <a:gd name="connsiteX4" fmla="*/ 2999232 w 3000249"/>
              <a:gd name="connsiteY4" fmla="*/ 3382963 h 3382963"/>
              <a:gd name="connsiteX5" fmla="*/ 0 w 3000249"/>
              <a:gd name="connsiteY5" fmla="*/ 3382963 h 3382963"/>
              <a:gd name="connsiteX6" fmla="*/ 0 w 3000249"/>
              <a:gd name="connsiteY6" fmla="*/ 0 h 338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00249" h="3382963">
                <a:moveTo>
                  <a:pt x="0" y="0"/>
                </a:moveTo>
                <a:lnTo>
                  <a:pt x="968249" y="0"/>
                </a:lnTo>
                <a:lnTo>
                  <a:pt x="967232" y="284480"/>
                </a:lnTo>
                <a:lnTo>
                  <a:pt x="3000249" y="284480"/>
                </a:lnTo>
                <a:lnTo>
                  <a:pt x="2999232" y="3382963"/>
                </a:lnTo>
                <a:lnTo>
                  <a:pt x="0" y="3382963"/>
                </a:lnTo>
                <a:lnTo>
                  <a:pt x="0" y="0"/>
                </a:lnTo>
                <a:close/>
              </a:path>
            </a:pathLst>
          </a:custGeom>
        </p:spPr>
        <p:txBody>
          <a:bodyPr rtlCol="0"/>
          <a:lstStyle>
            <a:lvl1pPr algn="ctr">
              <a:defRPr/>
            </a:lvl1pPr>
          </a:lstStyle>
          <a:p>
            <a:pPr rtl="0"/>
            <a:r>
              <a:rPr lang="es-ES" noProof="0"/>
              <a:t>Haga clic para agregar foto</a:t>
            </a:r>
          </a:p>
        </p:txBody>
      </p:sp>
      <p:sp>
        <p:nvSpPr>
          <p:cNvPr id="12" name="Título 1">
            <a:extLst>
              <a:ext uri="{FF2B5EF4-FFF2-40B4-BE49-F238E27FC236}">
                <a16:creationId xmlns:a16="http://schemas.microsoft.com/office/drawing/2014/main" id="{F7610101-4EEB-48DF-A41F-DA38D737FAE7}"/>
              </a:ext>
            </a:extLst>
          </p:cNvPr>
          <p:cNvSpPr>
            <a:spLocks noGrp="1"/>
          </p:cNvSpPr>
          <p:nvPr>
            <p:ph type="title"/>
          </p:nvPr>
        </p:nvSpPr>
        <p:spPr>
          <a:xfrm>
            <a:off x="4063656" y="279792"/>
            <a:ext cx="7777824" cy="986304"/>
          </a:xfrm>
          <a:solidFill>
            <a:schemeClr val="bg2">
              <a:lumMod val="75000"/>
            </a:schemeClr>
          </a:solidFill>
        </p:spPr>
        <p:txBody>
          <a:bodyPr rtlCol="0"/>
          <a:lstStyle>
            <a:lvl1pPr marL="274320">
              <a:defRPr/>
            </a:lvl1pPr>
          </a:lstStyle>
          <a:p>
            <a:pPr rtl="0"/>
            <a:r>
              <a:rPr lang="es-ES" noProof="0"/>
              <a:t>Haga clic para modificar el estilo de título del patrón</a:t>
            </a:r>
          </a:p>
        </p:txBody>
      </p:sp>
      <p:sp>
        <p:nvSpPr>
          <p:cNvPr id="21" name="Marcador de posición de imagen 18">
            <a:extLst>
              <a:ext uri="{FF2B5EF4-FFF2-40B4-BE49-F238E27FC236}">
                <a16:creationId xmlns:a16="http://schemas.microsoft.com/office/drawing/2014/main" id="{564E749E-B27D-45B4-8E7A-53D8460AACCB}"/>
              </a:ext>
            </a:extLst>
          </p:cNvPr>
          <p:cNvSpPr>
            <a:spLocks noGrp="1"/>
          </p:cNvSpPr>
          <p:nvPr>
            <p:ph type="pic" sz="quarter" idx="13" hasCustomPrompt="1"/>
          </p:nvPr>
        </p:nvSpPr>
        <p:spPr>
          <a:xfrm>
            <a:off x="0" y="0"/>
            <a:ext cx="2997708" cy="3382963"/>
          </a:xfrm>
        </p:spPr>
        <p:txBody>
          <a:bodyPr rtlCol="0"/>
          <a:lstStyle>
            <a:lvl1pPr algn="ctr">
              <a:defRPr/>
            </a:lvl1pPr>
          </a:lstStyle>
          <a:p>
            <a:pPr rtl="0"/>
            <a:r>
              <a:rPr lang="es-ES" noProof="0"/>
              <a:t>Haga clic para agregar foto</a:t>
            </a:r>
          </a:p>
        </p:txBody>
      </p:sp>
      <p:sp>
        <p:nvSpPr>
          <p:cNvPr id="25" name="Marcador de posición de imagen 23">
            <a:extLst>
              <a:ext uri="{FF2B5EF4-FFF2-40B4-BE49-F238E27FC236}">
                <a16:creationId xmlns:a16="http://schemas.microsoft.com/office/drawing/2014/main" id="{C8DE9984-911D-42E6-9467-9F53414894FF}"/>
              </a:ext>
            </a:extLst>
          </p:cNvPr>
          <p:cNvSpPr>
            <a:spLocks noGrp="1"/>
          </p:cNvSpPr>
          <p:nvPr>
            <p:ph type="pic" sz="quarter" idx="15" hasCustomPrompt="1"/>
          </p:nvPr>
        </p:nvSpPr>
        <p:spPr>
          <a:xfrm>
            <a:off x="0" y="3475038"/>
            <a:ext cx="6096000" cy="3382962"/>
          </a:xfrm>
        </p:spPr>
        <p:txBody>
          <a:bodyPr rtlCol="0"/>
          <a:lstStyle>
            <a:lvl1pPr algn="ctr">
              <a:defRPr/>
            </a:lvl1pPr>
          </a:lstStyle>
          <a:p>
            <a:pPr rtl="0"/>
            <a:r>
              <a:rPr lang="es-ES" noProof="0"/>
              <a:t>Haga clic para agregar foto</a:t>
            </a:r>
          </a:p>
        </p:txBody>
      </p:sp>
      <p:sp>
        <p:nvSpPr>
          <p:cNvPr id="14" name="Marcador de contenido 2">
            <a:extLst>
              <a:ext uri="{FF2B5EF4-FFF2-40B4-BE49-F238E27FC236}">
                <a16:creationId xmlns:a16="http://schemas.microsoft.com/office/drawing/2014/main" id="{1F2F1F63-2333-48C5-BEEE-7FFCA14364F5}"/>
              </a:ext>
            </a:extLst>
          </p:cNvPr>
          <p:cNvSpPr>
            <a:spLocks noGrp="1"/>
          </p:cNvSpPr>
          <p:nvPr>
            <p:ph idx="1"/>
          </p:nvPr>
        </p:nvSpPr>
        <p:spPr>
          <a:xfrm>
            <a:off x="6735147" y="1639615"/>
            <a:ext cx="4817441" cy="4537348"/>
          </a:xfrm>
        </p:spPr>
        <p:txBody>
          <a:bodyPr rtlCol="0"/>
          <a:lstStyle>
            <a:lvl1pPr marL="285750" indent="-285750">
              <a:buFont typeface="Arial" panose="020B0604020202020204" pitchFamily="34" charset="0"/>
              <a:buChar char="•"/>
              <a:defRPr/>
            </a:lvl1pPr>
          </a:lstStyle>
          <a:p>
            <a:pPr lvl="0" rtl="0"/>
            <a:r>
              <a:rPr lang="es-ES" noProof="0"/>
              <a:t>Haga clic para modificar los estilos de texto del patrón</a:t>
            </a:r>
          </a:p>
        </p:txBody>
      </p:sp>
      <p:sp>
        <p:nvSpPr>
          <p:cNvPr id="15" name="Marcador de pie de página 7">
            <a:extLst>
              <a:ext uri="{FF2B5EF4-FFF2-40B4-BE49-F238E27FC236}">
                <a16:creationId xmlns:a16="http://schemas.microsoft.com/office/drawing/2014/main" id="{AF26E33C-9416-4C43-8695-B043D6960AA7}"/>
              </a:ext>
            </a:extLst>
          </p:cNvPr>
          <p:cNvSpPr>
            <a:spLocks noGrp="1"/>
          </p:cNvSpPr>
          <p:nvPr>
            <p:ph type="ftr" sz="quarter" idx="11"/>
          </p:nvPr>
        </p:nvSpPr>
        <p:spPr>
          <a:xfrm>
            <a:off x="639413" y="6356350"/>
            <a:ext cx="6291108" cy="365125"/>
          </a:xfrm>
        </p:spPr>
        <p:txBody>
          <a:bodyPr rtlCol="0"/>
          <a:lstStyle>
            <a:lvl1pPr>
              <a:defRPr>
                <a:solidFill>
                  <a:schemeClr val="bg1"/>
                </a:solidFill>
              </a:defRPr>
            </a:lvl1pPr>
          </a:lstStyle>
          <a:p>
            <a:pPr rtl="0">
              <a:defRPr/>
            </a:pPr>
            <a:r>
              <a:rPr lang="es-ES" noProof="0">
                <a:effectLst>
                  <a:outerShdw blurRad="50800" dist="38100" dir="2700000" algn="tl" rotWithShape="0">
                    <a:prstClr val="black">
                      <a:alpha val="43000"/>
                    </a:prstClr>
                  </a:outerShdw>
                </a:effectLst>
              </a:rPr>
              <a:t>Título de la presentación</a:t>
            </a:r>
          </a:p>
        </p:txBody>
      </p:sp>
      <p:sp>
        <p:nvSpPr>
          <p:cNvPr id="16" name="Marcador de fecha 3">
            <a:extLst>
              <a:ext uri="{FF2B5EF4-FFF2-40B4-BE49-F238E27FC236}">
                <a16:creationId xmlns:a16="http://schemas.microsoft.com/office/drawing/2014/main" id="{EDD9F57F-0928-48ED-8CF9-CC5AC1BD268E}"/>
              </a:ext>
            </a:extLst>
          </p:cNvPr>
          <p:cNvSpPr>
            <a:spLocks noGrp="1"/>
          </p:cNvSpPr>
          <p:nvPr>
            <p:ph type="dt" sz="half" idx="10"/>
          </p:nvPr>
        </p:nvSpPr>
        <p:spPr>
          <a:xfrm>
            <a:off x="7295738" y="6356350"/>
            <a:ext cx="3033829" cy="365125"/>
          </a:xfrm>
        </p:spPr>
        <p:txBody>
          <a:bodyPr rtlCol="0"/>
          <a:lstStyle>
            <a:lvl1pPr>
              <a:defRPr/>
            </a:lvl1pPr>
          </a:lstStyle>
          <a:p>
            <a:pPr rtl="0">
              <a:defRPr/>
            </a:pPr>
            <a:r>
              <a:rPr lang="es-ES" noProof="0">
                <a:solidFill>
                  <a:srgbClr val="232323">
                    <a:lumMod val="90000"/>
                    <a:lumOff val="10000"/>
                  </a:srgbClr>
                </a:solidFill>
              </a:rPr>
              <a:t>20XX</a:t>
            </a:r>
          </a:p>
        </p:txBody>
      </p:sp>
      <p:sp>
        <p:nvSpPr>
          <p:cNvPr id="17" name="Marcador de número de diapositiva 9">
            <a:extLst>
              <a:ext uri="{FF2B5EF4-FFF2-40B4-BE49-F238E27FC236}">
                <a16:creationId xmlns:a16="http://schemas.microsoft.com/office/drawing/2014/main" id="{B7E4E7CA-F2D2-4B67-92FE-3DCE5AB21585}"/>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Tree>
    <p:extLst>
      <p:ext uri="{BB962C8B-B14F-4D97-AF65-F5344CB8AC3E}">
        <p14:creationId xmlns:p14="http://schemas.microsoft.com/office/powerpoint/2010/main" val="2848409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ntroducción">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B75FAC41-B90D-4384-8484-175667AF8214}"/>
              </a:ext>
              <a:ext uri="{C183D7F6-B498-43B3-948B-1728B52AA6E4}">
                <adec:decorative xmlns:adec="http://schemas.microsoft.com/office/drawing/2017/decorative" val="1"/>
              </a:ext>
            </a:extLst>
          </p:cNvPr>
          <p:cNvSpPr/>
          <p:nvPr userDrawn="1"/>
        </p:nvSpPr>
        <p:spPr>
          <a:xfrm>
            <a:off x="0" y="914400"/>
            <a:ext cx="12192000" cy="50292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9" name="Rectángulo 8">
            <a:extLst>
              <a:ext uri="{FF2B5EF4-FFF2-40B4-BE49-F238E27FC236}">
                <a16:creationId xmlns:a16="http://schemas.microsoft.com/office/drawing/2014/main" id="{BF220C6F-8D05-41B5-9727-E041D5B9C26B}"/>
              </a:ext>
              <a:ext uri="{C183D7F6-B498-43B3-948B-1728B52AA6E4}">
                <adec:decorative xmlns:adec="http://schemas.microsoft.com/office/drawing/2017/decorative" val="1"/>
              </a:ext>
            </a:extLst>
          </p:cNvPr>
          <p:cNvSpPr/>
          <p:nvPr userDrawn="1"/>
        </p:nvSpPr>
        <p:spPr>
          <a:xfrm>
            <a:off x="5951621" y="1568357"/>
            <a:ext cx="6240379" cy="372128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0" name="Título 1">
            <a:extLst>
              <a:ext uri="{FF2B5EF4-FFF2-40B4-BE49-F238E27FC236}">
                <a16:creationId xmlns:a16="http://schemas.microsoft.com/office/drawing/2014/main" id="{B9A692DB-BC6A-43D5-BAE7-1E8AE149012E}"/>
              </a:ext>
            </a:extLst>
          </p:cNvPr>
          <p:cNvSpPr>
            <a:spLocks noGrp="1"/>
          </p:cNvSpPr>
          <p:nvPr>
            <p:ph type="title"/>
          </p:nvPr>
        </p:nvSpPr>
        <p:spPr>
          <a:xfrm>
            <a:off x="6481808" y="1758950"/>
            <a:ext cx="5137112" cy="673405"/>
          </a:xfrm>
        </p:spPr>
        <p:txBody>
          <a:bodyPr rtlCol="0">
            <a:normAutofit/>
          </a:bodyPr>
          <a:lstStyle/>
          <a:p>
            <a:pPr rtl="0">
              <a:lnSpc>
                <a:spcPct val="120000"/>
              </a:lnSpc>
            </a:pPr>
            <a:r>
              <a:rPr lang="es-ES" noProof="0"/>
              <a:t>Haga clic para modificar el estilo de título del patrón</a:t>
            </a:r>
          </a:p>
        </p:txBody>
      </p:sp>
      <p:sp>
        <p:nvSpPr>
          <p:cNvPr id="20" name="Marcador de posición de imagen 17">
            <a:extLst>
              <a:ext uri="{FF2B5EF4-FFF2-40B4-BE49-F238E27FC236}">
                <a16:creationId xmlns:a16="http://schemas.microsoft.com/office/drawing/2014/main" id="{9B631067-0981-46B9-BB6F-484741846C08}"/>
              </a:ext>
            </a:extLst>
          </p:cNvPr>
          <p:cNvSpPr>
            <a:spLocks noGrp="1"/>
          </p:cNvSpPr>
          <p:nvPr>
            <p:ph type="pic" sz="quarter" idx="13" hasCustomPrompt="1"/>
          </p:nvPr>
        </p:nvSpPr>
        <p:spPr>
          <a:xfrm>
            <a:off x="639763" y="642938"/>
            <a:ext cx="4814887" cy="2667000"/>
          </a:xfrm>
        </p:spPr>
        <p:txBody>
          <a:bodyPr rtlCol="0"/>
          <a:lstStyle>
            <a:lvl1pPr algn="ctr">
              <a:defRPr/>
            </a:lvl1pPr>
          </a:lstStyle>
          <a:p>
            <a:pPr rtl="0"/>
            <a:r>
              <a:rPr lang="es-ES" noProof="0"/>
              <a:t>Haga clic para agregar foto</a:t>
            </a:r>
          </a:p>
        </p:txBody>
      </p:sp>
      <p:sp>
        <p:nvSpPr>
          <p:cNvPr id="21" name="Marcador de posición de imagen 17">
            <a:extLst>
              <a:ext uri="{FF2B5EF4-FFF2-40B4-BE49-F238E27FC236}">
                <a16:creationId xmlns:a16="http://schemas.microsoft.com/office/drawing/2014/main" id="{7984968B-9811-4180-8D8E-0619C9D3BFB4}"/>
              </a:ext>
            </a:extLst>
          </p:cNvPr>
          <p:cNvSpPr>
            <a:spLocks noGrp="1"/>
          </p:cNvSpPr>
          <p:nvPr>
            <p:ph type="pic" sz="quarter" idx="14" hasCustomPrompt="1"/>
          </p:nvPr>
        </p:nvSpPr>
        <p:spPr>
          <a:xfrm>
            <a:off x="639412" y="3631470"/>
            <a:ext cx="4814887" cy="2562738"/>
          </a:xfrm>
        </p:spPr>
        <p:txBody>
          <a:bodyPr rtlCol="0"/>
          <a:lstStyle>
            <a:lvl1pPr algn="ctr">
              <a:defRPr/>
            </a:lvl1pPr>
          </a:lstStyle>
          <a:p>
            <a:pPr rtl="0"/>
            <a:r>
              <a:rPr lang="es-ES" noProof="0"/>
              <a:t>Haga clic para agregar foto</a:t>
            </a:r>
          </a:p>
        </p:txBody>
      </p:sp>
      <p:sp>
        <p:nvSpPr>
          <p:cNvPr id="23" name="Marcador de texto 22">
            <a:extLst>
              <a:ext uri="{FF2B5EF4-FFF2-40B4-BE49-F238E27FC236}">
                <a16:creationId xmlns:a16="http://schemas.microsoft.com/office/drawing/2014/main" id="{B503D483-6082-4C3B-A4C5-0ACE6698343B}"/>
              </a:ext>
            </a:extLst>
          </p:cNvPr>
          <p:cNvSpPr>
            <a:spLocks noGrp="1"/>
          </p:cNvSpPr>
          <p:nvPr>
            <p:ph type="body" sz="quarter" idx="15" hasCustomPrompt="1"/>
          </p:nvPr>
        </p:nvSpPr>
        <p:spPr>
          <a:xfrm>
            <a:off x="6482241" y="2365374"/>
            <a:ext cx="5136671" cy="2635251"/>
          </a:xfrm>
        </p:spPr>
        <p:txBody>
          <a:bodyPr rtlCol="0"/>
          <a:lstStyle>
            <a:lvl1pPr>
              <a:defRPr/>
            </a:lvl1pPr>
          </a:lstStyle>
          <a:p>
            <a:pPr lvl="0" rtl="0"/>
            <a:r>
              <a:rPr lang="es-ES" noProof="0"/>
              <a:t>Haga clic para agregar texto</a:t>
            </a:r>
          </a:p>
        </p:txBody>
      </p:sp>
      <p:sp>
        <p:nvSpPr>
          <p:cNvPr id="14" name="Marcador de pie de página 5">
            <a:extLst>
              <a:ext uri="{FF2B5EF4-FFF2-40B4-BE49-F238E27FC236}">
                <a16:creationId xmlns:a16="http://schemas.microsoft.com/office/drawing/2014/main" id="{CB94B83C-8B92-4303-A841-0D5ED386F97F}"/>
              </a:ext>
            </a:extLst>
          </p:cNvPr>
          <p:cNvSpPr>
            <a:spLocks noGrp="1"/>
          </p:cNvSpPr>
          <p:nvPr>
            <p:ph type="ftr" sz="quarter" idx="11"/>
          </p:nvPr>
        </p:nvSpPr>
        <p:spPr>
          <a:xfrm>
            <a:off x="639413" y="6356350"/>
            <a:ext cx="6291108" cy="365125"/>
          </a:xfrm>
        </p:spPr>
        <p:txBody>
          <a:bodyPr rtlCol="0"/>
          <a:lstStyle>
            <a:lvl1pPr>
              <a:defRPr>
                <a:solidFill>
                  <a:schemeClr val="tx1"/>
                </a:solidFill>
                <a:effectLst/>
              </a:defRPr>
            </a:lvl1pPr>
          </a:lstStyle>
          <a:p>
            <a:pPr rtl="0"/>
            <a:r>
              <a:rPr lang="es-ES" noProof="0"/>
              <a:t>Título de la presentación</a:t>
            </a:r>
          </a:p>
        </p:txBody>
      </p:sp>
      <p:sp>
        <p:nvSpPr>
          <p:cNvPr id="15" name="Marcador de fecha 3">
            <a:extLst>
              <a:ext uri="{FF2B5EF4-FFF2-40B4-BE49-F238E27FC236}">
                <a16:creationId xmlns:a16="http://schemas.microsoft.com/office/drawing/2014/main" id="{FB204443-B45C-4C1E-8601-4AD0359ABD2E}"/>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6" name="Marcador de número de diapositiva 8">
            <a:extLst>
              <a:ext uri="{FF2B5EF4-FFF2-40B4-BE49-F238E27FC236}">
                <a16:creationId xmlns:a16="http://schemas.microsoft.com/office/drawing/2014/main" id="{125F2A8A-5D48-4A14-B0A6-52E55D3E5657}"/>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Tree>
    <p:extLst>
      <p:ext uri="{BB962C8B-B14F-4D97-AF65-F5344CB8AC3E}">
        <p14:creationId xmlns:p14="http://schemas.microsoft.com/office/powerpoint/2010/main" val="3407952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alto de sección">
    <p:spTree>
      <p:nvGrpSpPr>
        <p:cNvPr id="1" name=""/>
        <p:cNvGrpSpPr/>
        <p:nvPr/>
      </p:nvGrpSpPr>
      <p:grpSpPr>
        <a:xfrm>
          <a:off x="0" y="0"/>
          <a:ext cx="0" cy="0"/>
          <a:chOff x="0" y="0"/>
          <a:chExt cx="0" cy="0"/>
        </a:xfrm>
      </p:grpSpPr>
      <p:sp>
        <p:nvSpPr>
          <p:cNvPr id="19" name="Marcador de posición de imagen 17">
            <a:extLst>
              <a:ext uri="{FF2B5EF4-FFF2-40B4-BE49-F238E27FC236}">
                <a16:creationId xmlns:a16="http://schemas.microsoft.com/office/drawing/2014/main" id="{620C2886-3E99-43F7-A045-F15053959CE7}"/>
              </a:ext>
            </a:extLst>
          </p:cNvPr>
          <p:cNvSpPr>
            <a:spLocks noGrp="1"/>
          </p:cNvSpPr>
          <p:nvPr>
            <p:ph type="pic" sz="quarter" idx="13"/>
          </p:nvPr>
        </p:nvSpPr>
        <p:spPr>
          <a:xfrm>
            <a:off x="6094413" y="0"/>
            <a:ext cx="6094412" cy="6854825"/>
          </a:xfrm>
        </p:spPr>
        <p:txBody>
          <a:bodyPr rtlCol="0"/>
          <a:lstStyle/>
          <a:p>
            <a:pPr rtl="0"/>
            <a:r>
              <a:rPr lang="es-ES" noProof="0"/>
              <a:t>Haga clic en el icono para agregar una imagen</a:t>
            </a:r>
          </a:p>
        </p:txBody>
      </p:sp>
      <p:sp>
        <p:nvSpPr>
          <p:cNvPr id="9" name="Rectángulo 8">
            <a:extLst>
              <a:ext uri="{FF2B5EF4-FFF2-40B4-BE49-F238E27FC236}">
                <a16:creationId xmlns:a16="http://schemas.microsoft.com/office/drawing/2014/main" id="{63D67587-8C0C-40DB-88B2-2CAC45DBF8DC}"/>
              </a:ext>
              <a:ext uri="{C183D7F6-B498-43B3-948B-1728B52AA6E4}">
                <adec:decorative xmlns:adec="http://schemas.microsoft.com/office/drawing/2017/decorative" val="1"/>
              </a:ext>
            </a:extLst>
          </p:cNvPr>
          <p:cNvSpPr/>
          <p:nvPr userDrawn="1"/>
        </p:nvSpPr>
        <p:spPr>
          <a:xfrm>
            <a:off x="0" y="914400"/>
            <a:ext cx="6094477" cy="50292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2" name="Título 1">
            <a:extLst>
              <a:ext uri="{FF2B5EF4-FFF2-40B4-BE49-F238E27FC236}">
                <a16:creationId xmlns:a16="http://schemas.microsoft.com/office/drawing/2014/main" id="{E11B7BFF-DF61-4F7F-BC0C-A774104FF416}"/>
              </a:ext>
            </a:extLst>
          </p:cNvPr>
          <p:cNvSpPr>
            <a:spLocks noGrp="1"/>
          </p:cNvSpPr>
          <p:nvPr>
            <p:ph type="ctrTitle" hasCustomPrompt="1"/>
          </p:nvPr>
        </p:nvSpPr>
        <p:spPr>
          <a:xfrm>
            <a:off x="761774" y="2814975"/>
            <a:ext cx="6769706" cy="1910972"/>
          </a:xfrm>
          <a:solidFill>
            <a:schemeClr val="tx2"/>
          </a:solidFill>
        </p:spPr>
        <p:txBody>
          <a:bodyPr rtlCol="0" anchor="b">
            <a:noAutofit/>
          </a:bodyPr>
          <a:lstStyle>
            <a:lvl1pPr marL="182880">
              <a:defRPr sz="5400">
                <a:solidFill>
                  <a:schemeClr val="bg1"/>
                </a:solidFill>
              </a:defRPr>
            </a:lvl1pPr>
          </a:lstStyle>
          <a:p>
            <a:pPr rtl="0"/>
            <a:r>
              <a:rPr lang="es-ES" noProof="0">
                <a:solidFill>
                  <a:schemeClr val="bg1"/>
                </a:solidFill>
              </a:rPr>
              <a:t>Haga clic para agregar un título</a:t>
            </a:r>
          </a:p>
        </p:txBody>
      </p:sp>
      <p:sp>
        <p:nvSpPr>
          <p:cNvPr id="3" name="Marcador de texto 2">
            <a:extLst>
              <a:ext uri="{FF2B5EF4-FFF2-40B4-BE49-F238E27FC236}">
                <a16:creationId xmlns:a16="http://schemas.microsoft.com/office/drawing/2014/main" id="{43D0F1B1-D8F9-42A3-B0C7-AADC53D8F392}"/>
              </a:ext>
            </a:extLst>
          </p:cNvPr>
          <p:cNvSpPr>
            <a:spLocks noGrp="1"/>
          </p:cNvSpPr>
          <p:nvPr>
            <p:ph type="body" sz="quarter" idx="14" hasCustomPrompt="1"/>
          </p:nvPr>
        </p:nvSpPr>
        <p:spPr>
          <a:xfrm>
            <a:off x="762000" y="4657726"/>
            <a:ext cx="6769100" cy="731838"/>
          </a:xfrm>
          <a:solidFill>
            <a:schemeClr val="tx2"/>
          </a:solidFill>
        </p:spPr>
        <p:txBody>
          <a:bodyPr rtlCol="0">
            <a:noAutofit/>
          </a:bodyPr>
          <a:lstStyle>
            <a:lvl1pPr marL="228600">
              <a:defRPr sz="1500" cap="all" spc="600" baseline="0">
                <a:solidFill>
                  <a:schemeClr val="bg1"/>
                </a:solidFill>
              </a:defRPr>
            </a:lvl1pPr>
            <a:lvl2pPr>
              <a:defRPr sz="1500">
                <a:solidFill>
                  <a:schemeClr val="bg1"/>
                </a:solidFill>
              </a:defRPr>
            </a:lvl2pPr>
            <a:lvl3pPr>
              <a:defRPr sz="1500">
                <a:solidFill>
                  <a:schemeClr val="bg1"/>
                </a:solidFill>
              </a:defRPr>
            </a:lvl3pPr>
            <a:lvl4pPr>
              <a:defRPr sz="1500">
                <a:solidFill>
                  <a:schemeClr val="bg1"/>
                </a:solidFill>
              </a:defRPr>
            </a:lvl4pPr>
            <a:lvl5pPr>
              <a:defRPr sz="1500">
                <a:solidFill>
                  <a:schemeClr val="bg1"/>
                </a:solidFill>
              </a:defRPr>
            </a:lvl5pPr>
          </a:lstStyle>
          <a:p>
            <a:pPr lvl="0" rtl="0"/>
            <a:r>
              <a:rPr lang="es-ES" noProof="0"/>
              <a:t>HAGA CLIC PARA AGREGAR UN SUBTÍTULO</a:t>
            </a:r>
          </a:p>
        </p:txBody>
      </p:sp>
    </p:spTree>
    <p:extLst>
      <p:ext uri="{BB962C8B-B14F-4D97-AF65-F5344CB8AC3E}">
        <p14:creationId xmlns:p14="http://schemas.microsoft.com/office/powerpoint/2010/main" val="2462859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áfico">
    <p:spTree>
      <p:nvGrpSpPr>
        <p:cNvPr id="1" name=""/>
        <p:cNvGrpSpPr/>
        <p:nvPr/>
      </p:nvGrpSpPr>
      <p:grpSpPr>
        <a:xfrm>
          <a:off x="0" y="0"/>
          <a:ext cx="0" cy="0"/>
          <a:chOff x="0" y="0"/>
          <a:chExt cx="0" cy="0"/>
        </a:xfrm>
      </p:grpSpPr>
      <p:sp>
        <p:nvSpPr>
          <p:cNvPr id="15" name="Título 1">
            <a:extLst>
              <a:ext uri="{FF2B5EF4-FFF2-40B4-BE49-F238E27FC236}">
                <a16:creationId xmlns:a16="http://schemas.microsoft.com/office/drawing/2014/main" id="{707196B1-3970-4386-8D54-A2067BA8417F}"/>
              </a:ext>
            </a:extLst>
          </p:cNvPr>
          <p:cNvSpPr>
            <a:spLocks noGrp="1"/>
          </p:cNvSpPr>
          <p:nvPr>
            <p:ph type="title"/>
          </p:nvPr>
        </p:nvSpPr>
        <p:spPr>
          <a:xfrm>
            <a:off x="639413" y="476086"/>
            <a:ext cx="10904435" cy="689608"/>
          </a:xfrm>
        </p:spPr>
        <p:txBody>
          <a:bodyPr rtlCol="0"/>
          <a:lstStyle/>
          <a:p>
            <a:pPr rtl="0"/>
            <a:r>
              <a:rPr lang="es-ES" noProof="0"/>
              <a:t>Haga clic para modificar el estilo de título del patrón</a:t>
            </a:r>
          </a:p>
        </p:txBody>
      </p:sp>
      <p:sp>
        <p:nvSpPr>
          <p:cNvPr id="17" name="Marcador de pie de página 14">
            <a:extLst>
              <a:ext uri="{FF2B5EF4-FFF2-40B4-BE49-F238E27FC236}">
                <a16:creationId xmlns:a16="http://schemas.microsoft.com/office/drawing/2014/main" id="{9535C1B1-EA9A-48AD-AB3B-00E7FEE05F01}"/>
              </a:ext>
            </a:extLst>
          </p:cNvPr>
          <p:cNvSpPr>
            <a:spLocks noGrp="1"/>
          </p:cNvSpPr>
          <p:nvPr>
            <p:ph type="ftr" sz="quarter" idx="11"/>
          </p:nvPr>
        </p:nvSpPr>
        <p:spPr>
          <a:xfrm>
            <a:off x="639413" y="6356350"/>
            <a:ext cx="6291108" cy="365125"/>
          </a:xfrm>
        </p:spPr>
        <p:txBody>
          <a:bodyPr rtlCol="0"/>
          <a:lstStyle>
            <a:lvl1pPr>
              <a:defRPr>
                <a:solidFill>
                  <a:schemeClr val="tx1"/>
                </a:solidFill>
              </a:defRPr>
            </a:lvl1pPr>
          </a:lstStyle>
          <a:p>
            <a:pPr rtl="0"/>
            <a:r>
              <a:rPr lang="es-ES" noProof="0"/>
              <a:t>Título de la presentación</a:t>
            </a:r>
          </a:p>
        </p:txBody>
      </p:sp>
      <p:sp>
        <p:nvSpPr>
          <p:cNvPr id="18" name="Marcador de fecha 12">
            <a:extLst>
              <a:ext uri="{FF2B5EF4-FFF2-40B4-BE49-F238E27FC236}">
                <a16:creationId xmlns:a16="http://schemas.microsoft.com/office/drawing/2014/main" id="{E334D19F-C91E-4007-9C85-89B0645F270D}"/>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9" name="Marcador de número de diapositiva 15">
            <a:extLst>
              <a:ext uri="{FF2B5EF4-FFF2-40B4-BE49-F238E27FC236}">
                <a16:creationId xmlns:a16="http://schemas.microsoft.com/office/drawing/2014/main" id="{00B1B695-CA8C-4B38-8D25-4E56BD079E7E}"/>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
        <p:nvSpPr>
          <p:cNvPr id="3" name="Marcador de contenido 2">
            <a:extLst>
              <a:ext uri="{FF2B5EF4-FFF2-40B4-BE49-F238E27FC236}">
                <a16:creationId xmlns:a16="http://schemas.microsoft.com/office/drawing/2014/main" id="{219E4B01-1489-40C5-B290-E42D974C10E7}"/>
              </a:ext>
            </a:extLst>
          </p:cNvPr>
          <p:cNvSpPr>
            <a:spLocks noGrp="1"/>
          </p:cNvSpPr>
          <p:nvPr>
            <p:ph sz="quarter" idx="13" hasCustomPrompt="1"/>
          </p:nvPr>
        </p:nvSpPr>
        <p:spPr>
          <a:xfrm>
            <a:off x="937987" y="1735958"/>
            <a:ext cx="10318036" cy="4276220"/>
          </a:xfrm>
        </p:spPr>
        <p:txBody>
          <a:bodyPr rtlCol="0"/>
          <a:lstStyle>
            <a:lvl1pPr>
              <a:defRPr/>
            </a:lvl1pPr>
          </a:lstStyle>
          <a:p>
            <a:pPr lvl="0" rtl="0"/>
            <a:r>
              <a:rPr lang="es-ES" noProof="0"/>
              <a:t>Haga clic para agregar contenido</a:t>
            </a:r>
          </a:p>
        </p:txBody>
      </p:sp>
    </p:spTree>
    <p:extLst>
      <p:ext uri="{BB962C8B-B14F-4D97-AF65-F5344CB8AC3E}">
        <p14:creationId xmlns:p14="http://schemas.microsoft.com/office/powerpoint/2010/main" val="2637976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a">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7A29640D-9D66-4252-AF26-226B9EF38E93}"/>
              </a:ext>
            </a:extLst>
          </p:cNvPr>
          <p:cNvSpPr>
            <a:spLocks noGrp="1"/>
          </p:cNvSpPr>
          <p:nvPr>
            <p:ph type="title"/>
          </p:nvPr>
        </p:nvSpPr>
        <p:spPr>
          <a:xfrm>
            <a:off x="639413" y="476086"/>
            <a:ext cx="10904435" cy="689608"/>
          </a:xfrm>
        </p:spPr>
        <p:txBody>
          <a:bodyPr rtlCol="0"/>
          <a:lstStyle/>
          <a:p>
            <a:pPr rtl="0"/>
            <a:r>
              <a:rPr lang="es-ES" noProof="0"/>
              <a:t>Haga clic para modificar el estilo de título del patrón</a:t>
            </a:r>
          </a:p>
        </p:txBody>
      </p:sp>
      <p:sp>
        <p:nvSpPr>
          <p:cNvPr id="3" name="Marcador de contenido 2">
            <a:extLst>
              <a:ext uri="{FF2B5EF4-FFF2-40B4-BE49-F238E27FC236}">
                <a16:creationId xmlns:a16="http://schemas.microsoft.com/office/drawing/2014/main" id="{772F585F-809A-43CB-A46F-35690087203B}"/>
              </a:ext>
            </a:extLst>
          </p:cNvPr>
          <p:cNvSpPr>
            <a:spLocks noGrp="1"/>
          </p:cNvSpPr>
          <p:nvPr>
            <p:ph sz="quarter" idx="13" hasCustomPrompt="1"/>
          </p:nvPr>
        </p:nvSpPr>
        <p:spPr>
          <a:xfrm>
            <a:off x="1285875" y="2066925"/>
            <a:ext cx="9610725" cy="3630613"/>
          </a:xfrm>
        </p:spPr>
        <p:txBody>
          <a:bodyPr rtlCol="0"/>
          <a:lstStyle>
            <a:lvl1pPr>
              <a:defRPr/>
            </a:lvl1pPr>
          </a:lstStyle>
          <a:p>
            <a:pPr lvl="0" rtl="0"/>
            <a:r>
              <a:rPr lang="es-ES" noProof="0"/>
              <a:t>Haga clic para agregar contenido</a:t>
            </a:r>
          </a:p>
        </p:txBody>
      </p:sp>
      <p:sp>
        <p:nvSpPr>
          <p:cNvPr id="10" name="Marcador de pie de página 14">
            <a:extLst>
              <a:ext uri="{FF2B5EF4-FFF2-40B4-BE49-F238E27FC236}">
                <a16:creationId xmlns:a16="http://schemas.microsoft.com/office/drawing/2014/main" id="{1F196FCF-777C-4746-AFAA-ECE173A0BDC6}"/>
              </a:ext>
            </a:extLst>
          </p:cNvPr>
          <p:cNvSpPr>
            <a:spLocks noGrp="1"/>
          </p:cNvSpPr>
          <p:nvPr>
            <p:ph type="ftr" sz="quarter" idx="11"/>
          </p:nvPr>
        </p:nvSpPr>
        <p:spPr>
          <a:xfrm>
            <a:off x="639413" y="6356350"/>
            <a:ext cx="6291108" cy="365125"/>
          </a:xfrm>
        </p:spPr>
        <p:txBody>
          <a:bodyPr rtlCol="0"/>
          <a:lstStyle>
            <a:lvl1pPr>
              <a:defRPr>
                <a:solidFill>
                  <a:schemeClr val="tx1"/>
                </a:solidFill>
              </a:defRPr>
            </a:lvl1pPr>
          </a:lstStyle>
          <a:p>
            <a:pPr rtl="0"/>
            <a:r>
              <a:rPr lang="es-ES" noProof="0"/>
              <a:t>Título de la presentación</a:t>
            </a:r>
          </a:p>
        </p:txBody>
      </p:sp>
      <p:sp>
        <p:nvSpPr>
          <p:cNvPr id="11" name="Marcador de fecha 12">
            <a:extLst>
              <a:ext uri="{FF2B5EF4-FFF2-40B4-BE49-F238E27FC236}">
                <a16:creationId xmlns:a16="http://schemas.microsoft.com/office/drawing/2014/main" id="{71EA376C-2DC1-4B5D-9628-4A223AA389BA}"/>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2" name="Marcador de número de diapositiva 15">
            <a:extLst>
              <a:ext uri="{FF2B5EF4-FFF2-40B4-BE49-F238E27FC236}">
                <a16:creationId xmlns:a16="http://schemas.microsoft.com/office/drawing/2014/main" id="{CCEC0CD5-B86D-4E13-B3A9-9D3B0CB1B565}"/>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Tree>
    <p:extLst>
      <p:ext uri="{BB962C8B-B14F-4D97-AF65-F5344CB8AC3E}">
        <p14:creationId xmlns:p14="http://schemas.microsoft.com/office/powerpoint/2010/main" val="426764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ita">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3E07EFA-7299-44A6-85FB-04EC9B553E51}"/>
              </a:ext>
              <a:ext uri="{C183D7F6-B498-43B3-948B-1728B52AA6E4}">
                <adec:decorative xmlns:adec="http://schemas.microsoft.com/office/drawing/2017/decorative" val="1"/>
              </a:ext>
            </a:extLst>
          </p:cNvPr>
          <p:cNvSpPr/>
          <p:nvPr userDrawn="1"/>
        </p:nvSpPr>
        <p:spPr>
          <a:xfrm>
            <a:off x="0" y="914400"/>
            <a:ext cx="12192000" cy="50292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8" name="Rectángulo 7">
            <a:extLst>
              <a:ext uri="{FF2B5EF4-FFF2-40B4-BE49-F238E27FC236}">
                <a16:creationId xmlns:a16="http://schemas.microsoft.com/office/drawing/2014/main" id="{F43A4CB2-29F8-49C3-8735-106975893B76}"/>
              </a:ext>
              <a:ext uri="{C183D7F6-B498-43B3-948B-1728B52AA6E4}">
                <adec:decorative xmlns:adec="http://schemas.microsoft.com/office/drawing/2017/decorative" val="1"/>
              </a:ext>
            </a:extLst>
          </p:cNvPr>
          <p:cNvSpPr/>
          <p:nvPr userDrawn="1"/>
        </p:nvSpPr>
        <p:spPr>
          <a:xfrm>
            <a:off x="5951621" y="1803214"/>
            <a:ext cx="6240379" cy="325288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9" name="Título 1">
            <a:extLst>
              <a:ext uri="{FF2B5EF4-FFF2-40B4-BE49-F238E27FC236}">
                <a16:creationId xmlns:a16="http://schemas.microsoft.com/office/drawing/2014/main" id="{02574195-3DF9-438B-B8AC-0F2029352481}"/>
              </a:ext>
            </a:extLst>
          </p:cNvPr>
          <p:cNvSpPr>
            <a:spLocks noGrp="1"/>
          </p:cNvSpPr>
          <p:nvPr>
            <p:ph type="title"/>
          </p:nvPr>
        </p:nvSpPr>
        <p:spPr>
          <a:xfrm>
            <a:off x="6491332" y="2025650"/>
            <a:ext cx="5058209" cy="2355732"/>
          </a:xfrm>
        </p:spPr>
        <p:txBody>
          <a:bodyPr rtlCol="0">
            <a:normAutofit/>
          </a:bodyPr>
          <a:lstStyle>
            <a:lvl1pPr>
              <a:defRPr sz="4400"/>
            </a:lvl1pPr>
          </a:lstStyle>
          <a:p>
            <a:pPr rtl="0">
              <a:lnSpc>
                <a:spcPct val="120000"/>
              </a:lnSpc>
            </a:pPr>
            <a:r>
              <a:rPr lang="es-ES" noProof="0"/>
              <a:t>Haga clic para modificar el estilo de título del patrón</a:t>
            </a:r>
          </a:p>
        </p:txBody>
      </p:sp>
      <p:sp>
        <p:nvSpPr>
          <p:cNvPr id="16" name="Marcador de posición de imagen 14">
            <a:extLst>
              <a:ext uri="{FF2B5EF4-FFF2-40B4-BE49-F238E27FC236}">
                <a16:creationId xmlns:a16="http://schemas.microsoft.com/office/drawing/2014/main" id="{57FAF158-BFC1-43C2-A23B-B93DEFAE3AB0}"/>
              </a:ext>
            </a:extLst>
          </p:cNvPr>
          <p:cNvSpPr>
            <a:spLocks noGrp="1"/>
          </p:cNvSpPr>
          <p:nvPr>
            <p:ph type="pic" sz="quarter" idx="13" hasCustomPrompt="1"/>
          </p:nvPr>
        </p:nvSpPr>
        <p:spPr>
          <a:xfrm>
            <a:off x="542925" y="0"/>
            <a:ext cx="5408613" cy="6858000"/>
          </a:xfrm>
        </p:spPr>
        <p:txBody>
          <a:bodyPr rtlCol="0"/>
          <a:lstStyle>
            <a:lvl1pPr algn="ctr">
              <a:defRPr/>
            </a:lvl1pPr>
          </a:lstStyle>
          <a:p>
            <a:pPr rtl="0"/>
            <a:r>
              <a:rPr lang="es-ES" noProof="0"/>
              <a:t>Haga clic para agregar foto</a:t>
            </a:r>
          </a:p>
        </p:txBody>
      </p:sp>
      <p:sp>
        <p:nvSpPr>
          <p:cNvPr id="10" name="Marcador de contenido 2">
            <a:extLst>
              <a:ext uri="{FF2B5EF4-FFF2-40B4-BE49-F238E27FC236}">
                <a16:creationId xmlns:a16="http://schemas.microsoft.com/office/drawing/2014/main" id="{DB1025F5-5E2A-47DC-9E1F-F31EE762904F}"/>
              </a:ext>
            </a:extLst>
          </p:cNvPr>
          <p:cNvSpPr>
            <a:spLocks noGrp="1"/>
          </p:cNvSpPr>
          <p:nvPr>
            <p:ph idx="1"/>
          </p:nvPr>
        </p:nvSpPr>
        <p:spPr>
          <a:xfrm>
            <a:off x="6492857" y="4381382"/>
            <a:ext cx="5058209" cy="395405"/>
          </a:xfrm>
        </p:spPr>
        <p:txBody>
          <a:bodyPr rtlCol="0" anchor="t"/>
          <a:lstStyle>
            <a:lvl1pPr>
              <a:defRPr b="0" cap="all" spc="600" baseline="0"/>
            </a:lvl1pPr>
          </a:lstStyle>
          <a:p>
            <a:pPr lvl="0" rtl="0"/>
            <a:r>
              <a:rPr lang="es-ES" noProof="0"/>
              <a:t>Haga clic para modificar los estilos de texto del patrón</a:t>
            </a:r>
          </a:p>
        </p:txBody>
      </p:sp>
      <p:sp>
        <p:nvSpPr>
          <p:cNvPr id="11" name="Marcador de pie de página 14">
            <a:extLst>
              <a:ext uri="{FF2B5EF4-FFF2-40B4-BE49-F238E27FC236}">
                <a16:creationId xmlns:a16="http://schemas.microsoft.com/office/drawing/2014/main" id="{9F00502A-31A8-40B1-8042-91BBF64690FA}"/>
              </a:ext>
            </a:extLst>
          </p:cNvPr>
          <p:cNvSpPr>
            <a:spLocks noGrp="1"/>
          </p:cNvSpPr>
          <p:nvPr>
            <p:ph type="ftr" sz="quarter" idx="11"/>
          </p:nvPr>
        </p:nvSpPr>
        <p:spPr>
          <a:xfrm>
            <a:off x="639413" y="6356350"/>
            <a:ext cx="6291108" cy="365125"/>
          </a:xfrm>
        </p:spPr>
        <p:txBody>
          <a:bodyPr rtlCol="0"/>
          <a:lstStyle>
            <a:lvl1pPr>
              <a:defRPr>
                <a:solidFill>
                  <a:schemeClr val="bg1"/>
                </a:solidFill>
                <a:effectLst>
                  <a:outerShdw blurRad="38100" dist="38100" dir="2700000" algn="tl">
                    <a:srgbClr val="000000">
                      <a:alpha val="43137"/>
                    </a:srgbClr>
                  </a:outerShdw>
                </a:effectLst>
              </a:defRPr>
            </a:lvl1pPr>
          </a:lstStyle>
          <a:p>
            <a:pPr rtl="0"/>
            <a:r>
              <a:rPr lang="es-ES" noProof="0"/>
              <a:t>Título de la presentación</a:t>
            </a:r>
          </a:p>
        </p:txBody>
      </p:sp>
      <p:sp>
        <p:nvSpPr>
          <p:cNvPr id="12" name="Marcador de fecha 13">
            <a:extLst>
              <a:ext uri="{FF2B5EF4-FFF2-40B4-BE49-F238E27FC236}">
                <a16:creationId xmlns:a16="http://schemas.microsoft.com/office/drawing/2014/main" id="{1F0D82E2-6CDC-41FA-9FBD-29B16961536C}"/>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3" name="Marcador de número de diapositiva 15">
            <a:extLst>
              <a:ext uri="{FF2B5EF4-FFF2-40B4-BE49-F238E27FC236}">
                <a16:creationId xmlns:a16="http://schemas.microsoft.com/office/drawing/2014/main" id="{85DE54ED-1D6A-4185-BC18-EB63BF4B709F}"/>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Tree>
    <p:extLst>
      <p:ext uri="{BB962C8B-B14F-4D97-AF65-F5344CB8AC3E}">
        <p14:creationId xmlns:p14="http://schemas.microsoft.com/office/powerpoint/2010/main" val="169190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Equipo">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98FC1626-6E5A-4321-B003-2ECADA2CDE6D}"/>
              </a:ext>
            </a:extLst>
          </p:cNvPr>
          <p:cNvSpPr>
            <a:spLocks noGrp="1"/>
          </p:cNvSpPr>
          <p:nvPr>
            <p:ph type="title"/>
          </p:nvPr>
        </p:nvSpPr>
        <p:spPr>
          <a:xfrm>
            <a:off x="639413" y="476086"/>
            <a:ext cx="10904435" cy="689608"/>
          </a:xfrm>
        </p:spPr>
        <p:txBody>
          <a:bodyPr rtlCol="0"/>
          <a:lstStyle/>
          <a:p>
            <a:pPr rtl="0"/>
            <a:r>
              <a:rPr lang="es-ES" noProof="0"/>
              <a:t>Haga clic para modificar el estilo de título del patrón</a:t>
            </a:r>
          </a:p>
        </p:txBody>
      </p:sp>
      <p:sp>
        <p:nvSpPr>
          <p:cNvPr id="10" name="Rectángulo 9">
            <a:extLst>
              <a:ext uri="{FF2B5EF4-FFF2-40B4-BE49-F238E27FC236}">
                <a16:creationId xmlns:a16="http://schemas.microsoft.com/office/drawing/2014/main" id="{3955D66E-614C-4554-AD07-DBF50786CB1C}"/>
              </a:ext>
              <a:ext uri="{C183D7F6-B498-43B3-948B-1728B52AA6E4}">
                <adec:decorative xmlns:adec="http://schemas.microsoft.com/office/drawing/2017/decorative" val="1"/>
              </a:ext>
            </a:extLst>
          </p:cNvPr>
          <p:cNvSpPr/>
          <p:nvPr userDrawn="1"/>
        </p:nvSpPr>
        <p:spPr>
          <a:xfrm>
            <a:off x="-1905" y="1633493"/>
            <a:ext cx="12192000" cy="52245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6" name="Rectángulo 15">
            <a:extLst>
              <a:ext uri="{FF2B5EF4-FFF2-40B4-BE49-F238E27FC236}">
                <a16:creationId xmlns:a16="http://schemas.microsoft.com/office/drawing/2014/main" id="{4FC25CFF-3341-490E-864B-9EE585E7DF4D}"/>
              </a:ext>
              <a:ext uri="{C183D7F6-B498-43B3-948B-1728B52AA6E4}">
                <adec:decorative xmlns:adec="http://schemas.microsoft.com/office/drawing/2017/decorative" val="1"/>
              </a:ext>
            </a:extLst>
          </p:cNvPr>
          <p:cNvSpPr/>
          <p:nvPr userDrawn="1"/>
        </p:nvSpPr>
        <p:spPr>
          <a:xfrm>
            <a:off x="-4370" y="1641780"/>
            <a:ext cx="12192000" cy="5224506"/>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2" name="Marcador de pie de página 14">
            <a:extLst>
              <a:ext uri="{FF2B5EF4-FFF2-40B4-BE49-F238E27FC236}">
                <a16:creationId xmlns:a16="http://schemas.microsoft.com/office/drawing/2014/main" id="{1A47F1BE-C6F0-4B08-A876-3ACB9A160B5C}"/>
              </a:ext>
            </a:extLst>
          </p:cNvPr>
          <p:cNvSpPr>
            <a:spLocks noGrp="1"/>
          </p:cNvSpPr>
          <p:nvPr>
            <p:ph type="ftr" sz="quarter" idx="11"/>
          </p:nvPr>
        </p:nvSpPr>
        <p:spPr>
          <a:xfrm>
            <a:off x="639413" y="6356350"/>
            <a:ext cx="6291108" cy="365125"/>
          </a:xfrm>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u="none" strike="noStrike" kern="1200" cap="none" spc="0" normalizeH="0" noProof="0">
                <a:ln>
                  <a:noFill/>
                </a:ln>
                <a:solidFill>
                  <a:srgbClr val="232323">
                    <a:lumMod val="90000"/>
                    <a:lumOff val="10000"/>
                  </a:srgbClr>
                </a:solidFill>
                <a:effectLst/>
                <a:uLnTx/>
                <a:uFillTx/>
                <a:latin typeface="Meiryo UI"/>
                <a:ea typeface="+mn-ea"/>
                <a:cs typeface="+mn-cs"/>
              </a:rPr>
              <a:t>Título de la presentación</a:t>
            </a:r>
          </a:p>
        </p:txBody>
      </p:sp>
      <p:sp>
        <p:nvSpPr>
          <p:cNvPr id="13" name="Marcador de fecha 12">
            <a:extLst>
              <a:ext uri="{FF2B5EF4-FFF2-40B4-BE49-F238E27FC236}">
                <a16:creationId xmlns:a16="http://schemas.microsoft.com/office/drawing/2014/main" id="{EB34F470-EFAB-4873-9AF2-800F83174880}"/>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4" name="Marcador de número de diapositiva 15">
            <a:extLst>
              <a:ext uri="{FF2B5EF4-FFF2-40B4-BE49-F238E27FC236}">
                <a16:creationId xmlns:a16="http://schemas.microsoft.com/office/drawing/2014/main" id="{FCAA1492-8926-496A-9DE4-45E13BA70E71}"/>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
        <p:nvSpPr>
          <p:cNvPr id="3" name="Marcador de contenido 2">
            <a:extLst>
              <a:ext uri="{FF2B5EF4-FFF2-40B4-BE49-F238E27FC236}">
                <a16:creationId xmlns:a16="http://schemas.microsoft.com/office/drawing/2014/main" id="{72F48288-2CF3-456E-8691-5772D99F82B1}"/>
              </a:ext>
            </a:extLst>
          </p:cNvPr>
          <p:cNvSpPr>
            <a:spLocks noGrp="1"/>
          </p:cNvSpPr>
          <p:nvPr>
            <p:ph sz="quarter" idx="13" hasCustomPrompt="1"/>
          </p:nvPr>
        </p:nvSpPr>
        <p:spPr>
          <a:xfrm>
            <a:off x="398236" y="1887311"/>
            <a:ext cx="11395528" cy="4343400"/>
          </a:xfrm>
        </p:spPr>
        <p:txBody>
          <a:bodyPr rtlCol="0"/>
          <a:lstStyle>
            <a:lvl1pPr>
              <a:defRPr/>
            </a:lvl1pPr>
          </a:lstStyle>
          <a:p>
            <a:pPr lvl="0" rtl="0"/>
            <a:r>
              <a:rPr lang="es-ES" noProof="0"/>
              <a:t>Haga clic para editar, agregar contenido</a:t>
            </a:r>
          </a:p>
        </p:txBody>
      </p:sp>
    </p:spTree>
    <p:extLst>
      <p:ext uri="{BB962C8B-B14F-4D97-AF65-F5344CB8AC3E}">
        <p14:creationId xmlns:p14="http://schemas.microsoft.com/office/powerpoint/2010/main" val="398978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Escala de tiempo">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F1D1103D-8943-46F2-B18E-36FF38CAFAE0}"/>
              </a:ext>
            </a:extLst>
          </p:cNvPr>
          <p:cNvSpPr>
            <a:spLocks noGrp="1"/>
          </p:cNvSpPr>
          <p:nvPr>
            <p:ph type="title"/>
          </p:nvPr>
        </p:nvSpPr>
        <p:spPr>
          <a:xfrm>
            <a:off x="639413" y="476086"/>
            <a:ext cx="10904435" cy="689608"/>
          </a:xfrm>
        </p:spPr>
        <p:txBody>
          <a:bodyPr rtlCol="0"/>
          <a:lstStyle/>
          <a:p>
            <a:pPr rtl="0"/>
            <a:r>
              <a:rPr lang="es-ES" noProof="0"/>
              <a:t>Haga clic para modificar el estilo de título del patrón</a:t>
            </a:r>
          </a:p>
        </p:txBody>
      </p:sp>
      <p:sp>
        <p:nvSpPr>
          <p:cNvPr id="10" name="Rectángulo 9">
            <a:extLst>
              <a:ext uri="{FF2B5EF4-FFF2-40B4-BE49-F238E27FC236}">
                <a16:creationId xmlns:a16="http://schemas.microsoft.com/office/drawing/2014/main" id="{A902D366-4C48-4324-8771-8F9E7BECDD08}"/>
              </a:ext>
              <a:ext uri="{C183D7F6-B498-43B3-948B-1728B52AA6E4}">
                <adec:decorative xmlns:adec="http://schemas.microsoft.com/office/drawing/2017/decorative" val="1"/>
              </a:ext>
            </a:extLst>
          </p:cNvPr>
          <p:cNvSpPr/>
          <p:nvPr userDrawn="1"/>
        </p:nvSpPr>
        <p:spPr>
          <a:xfrm>
            <a:off x="-1905" y="1633493"/>
            <a:ext cx="12192000" cy="52245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5" name="Rectángulo 14">
            <a:extLst>
              <a:ext uri="{FF2B5EF4-FFF2-40B4-BE49-F238E27FC236}">
                <a16:creationId xmlns:a16="http://schemas.microsoft.com/office/drawing/2014/main" id="{B139FB3E-2A6A-4BE8-9D79-47B91471CC23}"/>
              </a:ext>
              <a:ext uri="{C183D7F6-B498-43B3-948B-1728B52AA6E4}">
                <adec:decorative xmlns:adec="http://schemas.microsoft.com/office/drawing/2017/decorative" val="1"/>
              </a:ext>
            </a:extLst>
          </p:cNvPr>
          <p:cNvSpPr/>
          <p:nvPr userDrawn="1"/>
        </p:nvSpPr>
        <p:spPr>
          <a:xfrm>
            <a:off x="-4370" y="1641780"/>
            <a:ext cx="12192000" cy="5224506"/>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srgbClr val="FFFFFF"/>
              </a:solidFill>
              <a:effectLst/>
              <a:uLnTx/>
              <a:uFillTx/>
              <a:latin typeface="Meiryo UI"/>
              <a:ea typeface="+mn-ea"/>
              <a:cs typeface="+mn-cs"/>
            </a:endParaRPr>
          </a:p>
        </p:txBody>
      </p:sp>
      <p:sp>
        <p:nvSpPr>
          <p:cNvPr id="11" name="Marcador de pie de página 14">
            <a:extLst>
              <a:ext uri="{FF2B5EF4-FFF2-40B4-BE49-F238E27FC236}">
                <a16:creationId xmlns:a16="http://schemas.microsoft.com/office/drawing/2014/main" id="{7E3BBCB1-5D3D-4802-A48D-5D6A7BA51550}"/>
              </a:ext>
            </a:extLst>
          </p:cNvPr>
          <p:cNvSpPr>
            <a:spLocks noGrp="1"/>
          </p:cNvSpPr>
          <p:nvPr>
            <p:ph type="ftr" sz="quarter" idx="11"/>
          </p:nvPr>
        </p:nvSpPr>
        <p:spPr>
          <a:xfrm>
            <a:off x="639413" y="6356350"/>
            <a:ext cx="6291108" cy="365125"/>
          </a:xfrm>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u="none" strike="noStrike" kern="1200" cap="none" spc="0" normalizeH="0" noProof="0">
                <a:ln>
                  <a:noFill/>
                </a:ln>
                <a:solidFill>
                  <a:srgbClr val="232323">
                    <a:lumMod val="90000"/>
                    <a:lumOff val="10000"/>
                  </a:srgbClr>
                </a:solidFill>
                <a:effectLst/>
                <a:uLnTx/>
                <a:uFillTx/>
                <a:latin typeface="Meiryo UI"/>
                <a:ea typeface="+mn-ea"/>
                <a:cs typeface="+mn-cs"/>
              </a:rPr>
              <a:t>Título de la presentación</a:t>
            </a:r>
          </a:p>
        </p:txBody>
      </p:sp>
      <p:sp>
        <p:nvSpPr>
          <p:cNvPr id="12" name="Marcador de fecha 12">
            <a:extLst>
              <a:ext uri="{FF2B5EF4-FFF2-40B4-BE49-F238E27FC236}">
                <a16:creationId xmlns:a16="http://schemas.microsoft.com/office/drawing/2014/main" id="{AE90937E-33CA-4432-A147-746EBB9E7C4A}"/>
              </a:ext>
            </a:extLst>
          </p:cNvPr>
          <p:cNvSpPr>
            <a:spLocks noGrp="1"/>
          </p:cNvSpPr>
          <p:nvPr>
            <p:ph type="dt" sz="half" idx="10"/>
          </p:nvPr>
        </p:nvSpPr>
        <p:spPr>
          <a:xfrm>
            <a:off x="7295738" y="6356350"/>
            <a:ext cx="3033829" cy="365125"/>
          </a:xfrm>
        </p:spPr>
        <p:txBody>
          <a:bodyPr rtlCol="0"/>
          <a:lstStyle/>
          <a:p>
            <a:pPr rtl="0">
              <a:defRPr/>
            </a:pPr>
            <a:r>
              <a:rPr lang="es-ES" noProof="0">
                <a:solidFill>
                  <a:srgbClr val="232323">
                    <a:lumMod val="90000"/>
                    <a:lumOff val="10000"/>
                  </a:srgbClr>
                </a:solidFill>
              </a:rPr>
              <a:t>20XX</a:t>
            </a:r>
          </a:p>
        </p:txBody>
      </p:sp>
      <p:sp>
        <p:nvSpPr>
          <p:cNvPr id="13" name="Marcador de número de diapositiva 15">
            <a:extLst>
              <a:ext uri="{FF2B5EF4-FFF2-40B4-BE49-F238E27FC236}">
                <a16:creationId xmlns:a16="http://schemas.microsoft.com/office/drawing/2014/main" id="{CECD9BDC-A2A2-40A0-8DAD-4C56EBE1BDFA}"/>
              </a:ext>
            </a:extLst>
          </p:cNvPr>
          <p:cNvSpPr>
            <a:spLocks noGrp="1"/>
          </p:cNvSpPr>
          <p:nvPr>
            <p:ph type="sldNum" sz="quarter" idx="12"/>
          </p:nvPr>
        </p:nvSpPr>
        <p:spPr>
          <a:xfrm>
            <a:off x="10707939" y="6356350"/>
            <a:ext cx="844649" cy="365125"/>
          </a:xfr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
        <p:nvSpPr>
          <p:cNvPr id="3" name="Marcador de contenido 2">
            <a:extLst>
              <a:ext uri="{FF2B5EF4-FFF2-40B4-BE49-F238E27FC236}">
                <a16:creationId xmlns:a16="http://schemas.microsoft.com/office/drawing/2014/main" id="{4C4E3704-0282-421F-BA62-C1A7E0B072EA}"/>
              </a:ext>
            </a:extLst>
          </p:cNvPr>
          <p:cNvSpPr>
            <a:spLocks noGrp="1"/>
          </p:cNvSpPr>
          <p:nvPr>
            <p:ph sz="quarter" idx="13" hasCustomPrompt="1"/>
          </p:nvPr>
        </p:nvSpPr>
        <p:spPr>
          <a:xfrm>
            <a:off x="838200" y="1619250"/>
            <a:ext cx="10515600" cy="4848225"/>
          </a:xfrm>
        </p:spPr>
        <p:txBody>
          <a:bodyPr rtlCol="0"/>
          <a:lstStyle>
            <a:lvl1pPr>
              <a:defRPr/>
            </a:lvl1pPr>
          </a:lstStyle>
          <a:p>
            <a:pPr lvl="0" rtl="0"/>
            <a:r>
              <a:rPr lang="es-ES" noProof="0"/>
              <a:t>Haga clic para agregar contenido</a:t>
            </a:r>
          </a:p>
        </p:txBody>
      </p:sp>
    </p:spTree>
    <p:extLst>
      <p:ext uri="{BB962C8B-B14F-4D97-AF65-F5344CB8AC3E}">
        <p14:creationId xmlns:p14="http://schemas.microsoft.com/office/powerpoint/2010/main" val="652577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FAE79F0E-E6F3-4029-A461-CBE56588470B}"/>
              </a:ext>
            </a:extLst>
          </p:cNvPr>
          <p:cNvSpPr/>
          <p:nvPr/>
        </p:nvSpPr>
        <p:spPr>
          <a:xfrm>
            <a:off x="0" y="0"/>
            <a:ext cx="12192000" cy="986306"/>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13" name="Rectángulo 12">
            <a:extLst>
              <a:ext uri="{FF2B5EF4-FFF2-40B4-BE49-F238E27FC236}">
                <a16:creationId xmlns:a16="http://schemas.microsoft.com/office/drawing/2014/main" id="{FD5D58A2-1B1F-4DF4-936E-885ECC73E6F0}"/>
              </a:ext>
            </a:extLst>
          </p:cNvPr>
          <p:cNvSpPr/>
          <p:nvPr/>
        </p:nvSpPr>
        <p:spPr>
          <a:xfrm>
            <a:off x="350520" y="279792"/>
            <a:ext cx="11475720" cy="98630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rtlCol="0" anchor="ctr"/>
          <a:lstStyle/>
          <a:p>
            <a:pPr rtl="0"/>
            <a:endParaRPr lang="es-ES" sz="2400" b="1" noProof="0">
              <a:latin typeface="Meiryo" panose="020B0604030504040204" pitchFamily="34" charset="-128"/>
              <a:ea typeface="Meiryo" panose="020B0604030504040204" pitchFamily="34" charset="-128"/>
            </a:endParaRPr>
          </a:p>
        </p:txBody>
      </p:sp>
      <p:sp>
        <p:nvSpPr>
          <p:cNvPr id="2" name="Marcador de título 1">
            <a:extLst>
              <a:ext uri="{FF2B5EF4-FFF2-40B4-BE49-F238E27FC236}">
                <a16:creationId xmlns:a16="http://schemas.microsoft.com/office/drawing/2014/main" id="{2DD9B9AA-BDD3-49A4-84E0-99DC3EF10AFB}"/>
              </a:ext>
            </a:extLst>
          </p:cNvPr>
          <p:cNvSpPr>
            <a:spLocks noGrp="1"/>
          </p:cNvSpPr>
          <p:nvPr>
            <p:ph type="title"/>
          </p:nvPr>
        </p:nvSpPr>
        <p:spPr>
          <a:xfrm>
            <a:off x="639413" y="476086"/>
            <a:ext cx="10904435" cy="689608"/>
          </a:xfrm>
          <a:prstGeom prst="rect">
            <a:avLst/>
          </a:prstGeom>
        </p:spPr>
        <p:txBody>
          <a:bodyPr vert="horz" lIns="109728" tIns="109728" rIns="109728" bIns="91440" rtlCol="0" anchor="ctr">
            <a:normAutofit/>
          </a:bodyPr>
          <a:lstStyle/>
          <a:p>
            <a:pPr rtl="0"/>
            <a:r>
              <a:rPr lang="es-ES" noProof="0"/>
              <a:t>Haga clic para modificar el estilo de título del patrón</a:t>
            </a:r>
          </a:p>
        </p:txBody>
      </p:sp>
      <p:sp>
        <p:nvSpPr>
          <p:cNvPr id="3" name="Marcador de texto 2">
            <a:extLst>
              <a:ext uri="{FF2B5EF4-FFF2-40B4-BE49-F238E27FC236}">
                <a16:creationId xmlns:a16="http://schemas.microsoft.com/office/drawing/2014/main" id="{42EB1D57-5959-4202-BB86-AFBA794FA532}"/>
              </a:ext>
            </a:extLst>
          </p:cNvPr>
          <p:cNvSpPr>
            <a:spLocks noGrp="1"/>
          </p:cNvSpPr>
          <p:nvPr>
            <p:ph type="body" idx="1"/>
          </p:nvPr>
        </p:nvSpPr>
        <p:spPr>
          <a:xfrm>
            <a:off x="639412" y="1639615"/>
            <a:ext cx="10904435" cy="4537348"/>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a:extLst>
              <a:ext uri="{FF2B5EF4-FFF2-40B4-BE49-F238E27FC236}">
                <a16:creationId xmlns:a16="http://schemas.microsoft.com/office/drawing/2014/main" id="{96B0E3D2-19DD-4BA8-81DE-A095DB31E14C}"/>
              </a:ext>
            </a:extLst>
          </p:cNvPr>
          <p:cNvSpPr>
            <a:spLocks noGrp="1"/>
          </p:cNvSpPr>
          <p:nvPr>
            <p:ph type="dt" sz="half" idx="2"/>
          </p:nvPr>
        </p:nvSpPr>
        <p:spPr>
          <a:xfrm>
            <a:off x="7295738" y="6356350"/>
            <a:ext cx="3033829" cy="365125"/>
          </a:xfrm>
          <a:prstGeom prst="rect">
            <a:avLst/>
          </a:prstGeom>
        </p:spPr>
        <p:txBody>
          <a:bodyPr vert="horz" lIns="91440" tIns="45720" rIns="91440" bIns="45720" rtlCol="0" anchor="ctr"/>
          <a:lstStyle>
            <a:lvl1pPr algn="r">
              <a:defRPr sz="1200">
                <a:solidFill>
                  <a:schemeClr val="tx1">
                    <a:lumMod val="90000"/>
                    <a:lumOff val="10000"/>
                  </a:schemeClr>
                </a:solidFill>
              </a:defRPr>
            </a:lvl1pPr>
          </a:lstStyle>
          <a:p>
            <a:pPr rtl="0"/>
            <a:r>
              <a:rPr lang="es-ES" noProof="0"/>
              <a:t>20XX</a:t>
            </a:r>
          </a:p>
        </p:txBody>
      </p:sp>
      <p:sp>
        <p:nvSpPr>
          <p:cNvPr id="5" name="Marcador de pie de página 4">
            <a:extLst>
              <a:ext uri="{FF2B5EF4-FFF2-40B4-BE49-F238E27FC236}">
                <a16:creationId xmlns:a16="http://schemas.microsoft.com/office/drawing/2014/main" id="{B4962D90-3DF7-4BB4-808C-F89E354103E2}"/>
              </a:ext>
            </a:extLst>
          </p:cNvPr>
          <p:cNvSpPr>
            <a:spLocks noGrp="1"/>
          </p:cNvSpPr>
          <p:nvPr>
            <p:ph type="ftr" sz="quarter" idx="3"/>
          </p:nvPr>
        </p:nvSpPr>
        <p:spPr>
          <a:xfrm>
            <a:off x="639413" y="6356350"/>
            <a:ext cx="6291108" cy="365125"/>
          </a:xfrm>
          <a:prstGeom prst="rect">
            <a:avLst/>
          </a:prstGeom>
        </p:spPr>
        <p:txBody>
          <a:bodyPr vert="horz" lIns="91440" tIns="45720" rIns="91440" bIns="45720" rtlCol="0" anchor="ctr"/>
          <a:lstStyle>
            <a:lvl1pPr algn="l">
              <a:defRPr sz="1200">
                <a:solidFill>
                  <a:schemeClr val="tx1">
                    <a:lumMod val="90000"/>
                    <a:lumOff val="10000"/>
                  </a:schemeClr>
                </a:solidFill>
              </a:defRPr>
            </a:lvl1pPr>
          </a:lstStyle>
          <a:p>
            <a:pPr rtl="0"/>
            <a:r>
              <a:rPr lang="es-ES" noProof="0"/>
              <a:t>Título de la presentación</a:t>
            </a:r>
          </a:p>
        </p:txBody>
      </p:sp>
      <p:sp>
        <p:nvSpPr>
          <p:cNvPr id="6" name="Marcador de número de diapositiva 5">
            <a:extLst>
              <a:ext uri="{FF2B5EF4-FFF2-40B4-BE49-F238E27FC236}">
                <a16:creationId xmlns:a16="http://schemas.microsoft.com/office/drawing/2014/main" id="{07276974-1464-4D58-B215-63300577672D}"/>
              </a:ext>
            </a:extLst>
          </p:cNvPr>
          <p:cNvSpPr>
            <a:spLocks noGrp="1"/>
          </p:cNvSpPr>
          <p:nvPr>
            <p:ph type="sldNum" sz="quarter" idx="4"/>
          </p:nvPr>
        </p:nvSpPr>
        <p:spPr>
          <a:xfrm>
            <a:off x="10707939" y="6356350"/>
            <a:ext cx="844649" cy="365125"/>
          </a:xfrm>
          <a:prstGeom prst="rect">
            <a:avLst/>
          </a:prstGeom>
        </p:spPr>
        <p:txBody>
          <a:bodyPr vert="horz" lIns="91440" tIns="45720" rIns="91440" bIns="45720" rtlCol="0" anchor="ctr"/>
          <a:lstStyle>
            <a:lvl1pPr algn="r">
              <a:defRPr sz="1200">
                <a:solidFill>
                  <a:schemeClr val="tx1">
                    <a:lumMod val="90000"/>
                    <a:lumOff val="10000"/>
                  </a:schemeClr>
                </a:solidFill>
              </a:defRPr>
            </a:lvl1pPr>
          </a:lstStyle>
          <a:p>
            <a:pPr rtl="0"/>
            <a:fld id="{E20EFF4B-E35B-4DE6-97A9-05E54E649A15}" type="slidenum">
              <a:rPr lang="es-ES" noProof="0" smtClean="0"/>
              <a:pPr rtl="0"/>
              <a:t>‹Nº›</a:t>
            </a:fld>
            <a:endParaRPr lang="es-ES" noProof="0"/>
          </a:p>
        </p:txBody>
      </p:sp>
    </p:spTree>
    <p:extLst>
      <p:ext uri="{BB962C8B-B14F-4D97-AF65-F5344CB8AC3E}">
        <p14:creationId xmlns:p14="http://schemas.microsoft.com/office/powerpoint/2010/main" val="346138041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3" r:id="rId12"/>
    <p:sldLayoutId id="2147483722" r:id="rId13"/>
  </p:sldLayoutIdLst>
  <p:hf hdr="0"/>
  <p:txStyles>
    <p:titleStyle>
      <a:lvl1pPr marL="0" algn="l" defTabSz="914400" rtl="0" eaLnBrk="1" latinLnBrk="0" hangingPunct="1">
        <a:lnSpc>
          <a:spcPct val="90000"/>
        </a:lnSpc>
        <a:spcBef>
          <a:spcPct val="0"/>
        </a:spcBef>
        <a:buNone/>
        <a:defRPr lang="en-US" sz="2400" b="1" kern="1200" spc="150" baseline="0" dirty="0" smtClean="0">
          <a:solidFill>
            <a:schemeClr val="tx1"/>
          </a:solidFill>
          <a:latin typeface="+mj-lt"/>
          <a:ea typeface="+mj-ea"/>
          <a:cs typeface="+mj-cs"/>
        </a:defRPr>
      </a:lvl1pPr>
    </p:titleStyle>
    <p:bodyStyle>
      <a:lvl1pPr marL="0" indent="0" algn="l" defTabSz="914400" rtl="0" eaLnBrk="1" latinLnBrk="0" hangingPunct="1">
        <a:lnSpc>
          <a:spcPct val="150000"/>
        </a:lnSpc>
        <a:spcBef>
          <a:spcPts val="1500"/>
        </a:spcBef>
        <a:buClr>
          <a:schemeClr val="accent2"/>
        </a:buClr>
        <a:buFontTx/>
        <a:buNone/>
        <a:defRPr sz="1500" b="1" kern="1200" spc="150" baseline="0">
          <a:solidFill>
            <a:schemeClr val="tx1"/>
          </a:solidFill>
          <a:latin typeface="+mn-lt"/>
          <a:ea typeface="+mn-ea"/>
          <a:cs typeface="+mn-cs"/>
        </a:defRPr>
      </a:lvl1pPr>
      <a:lvl2pPr marL="0" indent="0" algn="l" defTabSz="914400" rtl="0" eaLnBrk="1" latinLnBrk="0" hangingPunct="1">
        <a:lnSpc>
          <a:spcPct val="150000"/>
        </a:lnSpc>
        <a:spcBef>
          <a:spcPts val="500"/>
        </a:spcBef>
        <a:buClr>
          <a:schemeClr val="accent2"/>
        </a:buClr>
        <a:buFontTx/>
        <a:buNone/>
        <a:defRPr sz="1500" kern="1200" spc="150" baseline="0">
          <a:solidFill>
            <a:schemeClr val="tx1"/>
          </a:solidFill>
          <a:latin typeface="+mn-lt"/>
          <a:ea typeface="+mn-ea"/>
          <a:cs typeface="+mn-cs"/>
        </a:defRPr>
      </a:lvl2pPr>
      <a:lvl3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3pPr>
      <a:lvl4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4pPr>
      <a:lvl5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ítulo 33">
            <a:extLst>
              <a:ext uri="{FF2B5EF4-FFF2-40B4-BE49-F238E27FC236}">
                <a16:creationId xmlns:a16="http://schemas.microsoft.com/office/drawing/2014/main" id="{2DFE6010-0FC2-4302-8ABC-58026AC355A6}"/>
              </a:ext>
            </a:extLst>
          </p:cNvPr>
          <p:cNvSpPr>
            <a:spLocks noGrp="1"/>
          </p:cNvSpPr>
          <p:nvPr>
            <p:ph type="title"/>
          </p:nvPr>
        </p:nvSpPr>
        <p:spPr>
          <a:xfrm>
            <a:off x="5598367" y="1328058"/>
            <a:ext cx="6055568" cy="3378338"/>
          </a:xfrm>
        </p:spPr>
        <p:txBody>
          <a:bodyPr rtlCol="0">
            <a:normAutofit/>
          </a:bodyPr>
          <a:lstStyle/>
          <a:p>
            <a:pPr rtl="0"/>
            <a:r>
              <a:rPr lang="es-ES" sz="5200" dirty="0"/>
              <a:t>INTRODUCCIÓN: UN PAPEL PARA LA HISTORIA</a:t>
            </a:r>
          </a:p>
        </p:txBody>
      </p:sp>
      <p:pic>
        <p:nvPicPr>
          <p:cNvPr id="13" name="Marcador de posición de imagen 12" descr="Diagrama, dibujo de ingeniería, esquemas">
            <a:extLst>
              <a:ext uri="{FF2B5EF4-FFF2-40B4-BE49-F238E27FC236}">
                <a16:creationId xmlns:a16="http://schemas.microsoft.com/office/drawing/2014/main" id="{79D0C4D2-EC8C-4F0F-AACB-309E76F4204E}"/>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257207" y="639762"/>
            <a:ext cx="4800600" cy="5578475"/>
          </a:xfrm>
        </p:spPr>
      </p:pic>
      <p:sp>
        <p:nvSpPr>
          <p:cNvPr id="4" name="Subtítulo 3">
            <a:extLst>
              <a:ext uri="{FF2B5EF4-FFF2-40B4-BE49-F238E27FC236}">
                <a16:creationId xmlns:a16="http://schemas.microsoft.com/office/drawing/2014/main" id="{B71D9795-9EFD-4748-87B7-4471EFF00227}"/>
              </a:ext>
            </a:extLst>
          </p:cNvPr>
          <p:cNvSpPr>
            <a:spLocks noGrp="1"/>
          </p:cNvSpPr>
          <p:nvPr>
            <p:ph type="body" sz="quarter" idx="15"/>
          </p:nvPr>
        </p:nvSpPr>
        <p:spPr>
          <a:xfrm>
            <a:off x="5948480" y="4668045"/>
            <a:ext cx="5509512" cy="1000125"/>
          </a:xfrm>
        </p:spPr>
        <p:txBody>
          <a:bodyPr rtlCol="0"/>
          <a:lstStyle/>
          <a:p>
            <a:pPr rtl="0"/>
            <a:r>
              <a:rPr lang="es-ES" sz="1600" dirty="0"/>
              <a:t>Eduardo </a:t>
            </a:r>
            <a:r>
              <a:rPr lang="es-ES" sz="1600" dirty="0" err="1"/>
              <a:t>trevilla</a:t>
            </a:r>
            <a:r>
              <a:rPr lang="es-ES" sz="1600" dirty="0"/>
              <a:t> </a:t>
            </a:r>
            <a:r>
              <a:rPr lang="es-ES" sz="1600" dirty="0" err="1"/>
              <a:t>velazquez</a:t>
            </a:r>
            <a:endParaRPr lang="es-ES" sz="1600" dirty="0"/>
          </a:p>
          <a:p>
            <a:pPr rtl="0"/>
            <a:r>
              <a:rPr lang="es-ES" sz="1600" dirty="0"/>
              <a:t>Luis navarro sancho</a:t>
            </a:r>
          </a:p>
        </p:txBody>
      </p:sp>
    </p:spTree>
    <p:extLst>
      <p:ext uri="{BB962C8B-B14F-4D97-AF65-F5344CB8AC3E}">
        <p14:creationId xmlns:p14="http://schemas.microsoft.com/office/powerpoint/2010/main" val="597852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Marcador de posición de imagen 23" descr="Tabla de dibujo con planes">
            <a:extLst>
              <a:ext uri="{FF2B5EF4-FFF2-40B4-BE49-F238E27FC236}">
                <a16:creationId xmlns:a16="http://schemas.microsoft.com/office/drawing/2014/main" id="{57347C71-A025-4239-BE2E-2992DCF014CE}"/>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3090671" y="0"/>
            <a:ext cx="3000249" cy="3382963"/>
          </a:xfrm>
        </p:spPr>
      </p:pic>
      <p:sp>
        <p:nvSpPr>
          <p:cNvPr id="65" name="Título 64">
            <a:extLst>
              <a:ext uri="{FF2B5EF4-FFF2-40B4-BE49-F238E27FC236}">
                <a16:creationId xmlns:a16="http://schemas.microsoft.com/office/drawing/2014/main" id="{A02D195B-D3D3-425B-A077-63F32D782516}"/>
              </a:ext>
            </a:extLst>
          </p:cNvPr>
          <p:cNvSpPr>
            <a:spLocks noGrp="1"/>
          </p:cNvSpPr>
          <p:nvPr>
            <p:ph type="title"/>
          </p:nvPr>
        </p:nvSpPr>
        <p:spPr>
          <a:xfrm>
            <a:off x="4063656" y="279792"/>
            <a:ext cx="7777824" cy="986304"/>
          </a:xfrm>
        </p:spPr>
        <p:txBody>
          <a:bodyPr rtlCol="0"/>
          <a:lstStyle/>
          <a:p>
            <a:pPr rtl="0"/>
            <a:r>
              <a:rPr lang="es-ES" dirty="0"/>
              <a:t>CONSIDERACIÓN DE LA HISTORIA</a:t>
            </a:r>
          </a:p>
        </p:txBody>
      </p:sp>
      <p:pic>
        <p:nvPicPr>
          <p:cNvPr id="26" name="Marcador de posición de imagen 25" descr="Un edificio en construcción">
            <a:extLst>
              <a:ext uri="{FF2B5EF4-FFF2-40B4-BE49-F238E27FC236}">
                <a16:creationId xmlns:a16="http://schemas.microsoft.com/office/drawing/2014/main" id="{2F81D125-F17E-48A1-A821-5FC214F1BFF3}"/>
              </a:ext>
            </a:extLst>
          </p:cNvPr>
          <p:cNvPicPr>
            <a:picLocks noGrp="1" noChangeAspect="1"/>
          </p:cNvPicPr>
          <p:nvPr>
            <p:ph type="pic" sz="quarter" idx="13"/>
          </p:nvPr>
        </p:nvPicPr>
        <p:blipFill rotWithShape="1">
          <a:blip r:embed="rId4" cstate="screen">
            <a:extLst>
              <a:ext uri="{28A0092B-C50C-407E-A947-70E740481C1C}">
                <a14:useLocalDpi xmlns:a14="http://schemas.microsoft.com/office/drawing/2010/main" val="0"/>
              </a:ext>
            </a:extLst>
          </a:blip>
          <a:srcRect/>
          <a:stretch/>
        </p:blipFill>
        <p:spPr>
          <a:xfrm>
            <a:off x="0" y="0"/>
            <a:ext cx="2997708" cy="3382963"/>
          </a:xfrm>
        </p:spPr>
      </p:pic>
      <p:pic>
        <p:nvPicPr>
          <p:cNvPr id="20" name="Marcador de posición de imagen 19" descr="Imagen de un barrio">
            <a:extLst>
              <a:ext uri="{FF2B5EF4-FFF2-40B4-BE49-F238E27FC236}">
                <a16:creationId xmlns:a16="http://schemas.microsoft.com/office/drawing/2014/main" id="{30AAD166-824C-4987-89B1-0277823B5CA2}"/>
              </a:ext>
            </a:extLst>
          </p:cNvPr>
          <p:cNvPicPr>
            <a:picLocks noGrp="1" noChangeAspect="1"/>
          </p:cNvPicPr>
          <p:nvPr>
            <p:ph type="pic" sz="quarter" idx="15"/>
          </p:nvPr>
        </p:nvPicPr>
        <p:blipFill rotWithShape="1">
          <a:blip r:embed="rId5" cstate="screen">
            <a:extLst>
              <a:ext uri="{28A0092B-C50C-407E-A947-70E740481C1C}">
                <a14:useLocalDpi xmlns:a14="http://schemas.microsoft.com/office/drawing/2010/main" val="0"/>
              </a:ext>
            </a:extLst>
          </a:blip>
          <a:srcRect/>
          <a:stretch/>
        </p:blipFill>
        <p:spPr>
          <a:xfrm>
            <a:off x="0" y="3475038"/>
            <a:ext cx="6096000" cy="3382962"/>
          </a:xfrm>
        </p:spPr>
      </p:pic>
      <p:sp>
        <p:nvSpPr>
          <p:cNvPr id="13" name="Marcador de contenido 12">
            <a:extLst>
              <a:ext uri="{FF2B5EF4-FFF2-40B4-BE49-F238E27FC236}">
                <a16:creationId xmlns:a16="http://schemas.microsoft.com/office/drawing/2014/main" id="{6EA2EEAC-45AF-4B25-A661-594C6F81AED2}"/>
              </a:ext>
            </a:extLst>
          </p:cNvPr>
          <p:cNvSpPr>
            <a:spLocks noGrp="1"/>
          </p:cNvSpPr>
          <p:nvPr>
            <p:ph idx="1"/>
          </p:nvPr>
        </p:nvSpPr>
        <p:spPr>
          <a:xfrm>
            <a:off x="6735147" y="1639615"/>
            <a:ext cx="4817441" cy="4537348"/>
          </a:xfrm>
        </p:spPr>
        <p:txBody>
          <a:bodyPr rtlCol="0"/>
          <a:lstStyle/>
          <a:p>
            <a:pPr algn="just" rtl="0"/>
            <a:r>
              <a:rPr lang="es-ES" dirty="0"/>
              <a:t>La Historia puede ser considerada como algo mas que un deposito de anécdotas o cronología, puede producir una transformación decisiva de la imagen que tenemos actualmente de la ciencia.</a:t>
            </a:r>
          </a:p>
          <a:p>
            <a:pPr marL="0" indent="0" algn="just" rtl="0">
              <a:buNone/>
            </a:pPr>
            <a:r>
              <a:rPr lang="es-ES" dirty="0"/>
              <a:t>Traza un bosquejo del concepto absolutamente diferente de la ciencia que puede surgir de la actividad de investigación misma.</a:t>
            </a:r>
          </a:p>
        </p:txBody>
      </p:sp>
      <p:sp>
        <p:nvSpPr>
          <p:cNvPr id="32" name="Marcador de pie de página 31">
            <a:extLst>
              <a:ext uri="{FF2B5EF4-FFF2-40B4-BE49-F238E27FC236}">
                <a16:creationId xmlns:a16="http://schemas.microsoft.com/office/drawing/2014/main" id="{51E41ABE-2085-4E21-B4B6-F01CB466DB3F}"/>
              </a:ext>
            </a:extLst>
          </p:cNvPr>
          <p:cNvSpPr>
            <a:spLocks noGrp="1"/>
          </p:cNvSpPr>
          <p:nvPr>
            <p:ph type="ftr" sz="quarter" idx="11"/>
          </p:nvPr>
        </p:nvSpPr>
        <p:spPr>
          <a:xfrm>
            <a:off x="639413" y="6356350"/>
            <a:ext cx="6291108" cy="365125"/>
          </a:xfrm>
        </p:spPr>
        <p:txBody>
          <a:bodyPr rtlCol="0"/>
          <a:lstStyle/>
          <a:p>
            <a:pPr lvl="0" rtl="0"/>
            <a:r>
              <a:rPr lang="es-ES"/>
              <a:t>Título de la presentación</a:t>
            </a:r>
          </a:p>
        </p:txBody>
      </p:sp>
      <p:sp>
        <p:nvSpPr>
          <p:cNvPr id="31" name="Marcador de fecha 30">
            <a:extLst>
              <a:ext uri="{FF2B5EF4-FFF2-40B4-BE49-F238E27FC236}">
                <a16:creationId xmlns:a16="http://schemas.microsoft.com/office/drawing/2014/main" id="{176B0C9E-6AB2-4411-A48B-AC60553EC6F9}"/>
              </a:ext>
            </a:extLst>
          </p:cNvPr>
          <p:cNvSpPr>
            <a:spLocks noGrp="1"/>
          </p:cNvSpPr>
          <p:nvPr>
            <p:ph type="dt" sz="half" idx="10"/>
          </p:nvPr>
        </p:nvSpPr>
        <p:spPr>
          <a:xfrm>
            <a:off x="7295738" y="6356350"/>
            <a:ext cx="3033829" cy="365125"/>
          </a:xfrm>
        </p:spPr>
        <p:txBody>
          <a:bodyPr rtlCol="0"/>
          <a:lstStyle/>
          <a:p>
            <a:pPr lvl="0" rtl="0"/>
            <a:r>
              <a:rPr lang="es-ES"/>
              <a:t>20XX</a:t>
            </a:r>
          </a:p>
        </p:txBody>
      </p:sp>
      <p:sp>
        <p:nvSpPr>
          <p:cNvPr id="33" name="Marcador de número de diapositiva 32">
            <a:extLst>
              <a:ext uri="{FF2B5EF4-FFF2-40B4-BE49-F238E27FC236}">
                <a16:creationId xmlns:a16="http://schemas.microsoft.com/office/drawing/2014/main" id="{CA7AD1D2-7F7A-4686-920A-D4C718751964}"/>
              </a:ext>
            </a:extLst>
          </p:cNvPr>
          <p:cNvSpPr>
            <a:spLocks noGrp="1"/>
          </p:cNvSpPr>
          <p:nvPr>
            <p:ph type="sldNum" sz="quarter" idx="12"/>
          </p:nvPr>
        </p:nvSpPr>
        <p:spPr>
          <a:xfrm>
            <a:off x="10707939" y="6356350"/>
            <a:ext cx="844649" cy="365125"/>
          </a:xfrm>
        </p:spPr>
        <p:txBody>
          <a:bodyPr rtlCol="0"/>
          <a:lstStyle/>
          <a:p>
            <a:pPr lvl="0" rtl="0"/>
            <a:fld id="{E20EFF4B-E35B-4DE6-97A9-05E54E649A15}" type="slidenum">
              <a:rPr lang="es-ES" smtClean="0"/>
              <a:pPr lvl="0"/>
              <a:t>2</a:t>
            </a:fld>
            <a:endParaRPr lang="es-ES"/>
          </a:p>
        </p:txBody>
      </p:sp>
    </p:spTree>
    <p:extLst>
      <p:ext uri="{BB962C8B-B14F-4D97-AF65-F5344CB8AC3E}">
        <p14:creationId xmlns:p14="http://schemas.microsoft.com/office/powerpoint/2010/main" val="2227151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7BF2B60A-FF9F-4101-8456-4B64D3B77E90}"/>
              </a:ext>
            </a:extLst>
          </p:cNvPr>
          <p:cNvSpPr>
            <a:spLocks noGrp="1"/>
          </p:cNvSpPr>
          <p:nvPr>
            <p:ph type="title"/>
          </p:nvPr>
        </p:nvSpPr>
        <p:spPr>
          <a:xfrm>
            <a:off x="639413" y="476086"/>
            <a:ext cx="10904435" cy="689608"/>
          </a:xfrm>
        </p:spPr>
        <p:txBody>
          <a:bodyPr rtlCol="0">
            <a:normAutofit/>
          </a:bodyPr>
          <a:lstStyle/>
          <a:p>
            <a:pPr rtl="0"/>
            <a:r>
              <a:rPr lang="es-ES" dirty="0"/>
              <a:t>El papel del historiador en la ciencia</a:t>
            </a:r>
          </a:p>
        </p:txBody>
      </p:sp>
      <p:sp>
        <p:nvSpPr>
          <p:cNvPr id="5" name="Marcador de número de diapositiva 4">
            <a:extLst>
              <a:ext uri="{FF2B5EF4-FFF2-40B4-BE49-F238E27FC236}">
                <a16:creationId xmlns:a16="http://schemas.microsoft.com/office/drawing/2014/main" id="{AA393BC7-497F-4081-83BD-AF606B532881}"/>
              </a:ext>
            </a:extLst>
          </p:cNvPr>
          <p:cNvSpPr>
            <a:spLocks noGrp="1"/>
          </p:cNvSpPr>
          <p:nvPr>
            <p:ph type="sldNum" sz="quarter" idx="12"/>
          </p:nvPr>
        </p:nvSpPr>
        <p:spPr>
          <a:xfrm>
            <a:off x="10707939" y="6356350"/>
            <a:ext cx="844649" cy="365125"/>
          </a:xfrm>
        </p:spPr>
        <p:txBody>
          <a:bodyPr rtlCol="0"/>
          <a:lstStyle/>
          <a:p>
            <a:pPr lvl="0" rtl="0"/>
            <a:fld id="{E20EFF4B-E35B-4DE6-97A9-05E54E649A15}" type="slidenum">
              <a:rPr lang="es-ES" smtClean="0"/>
              <a:pPr lvl="0" rtl="0"/>
              <a:t>3</a:t>
            </a:fld>
            <a:endParaRPr lang="es-ES"/>
          </a:p>
        </p:txBody>
      </p:sp>
      <p:sp>
        <p:nvSpPr>
          <p:cNvPr id="8" name="CuadroTexto 7">
            <a:extLst>
              <a:ext uri="{FF2B5EF4-FFF2-40B4-BE49-F238E27FC236}">
                <a16:creationId xmlns:a16="http://schemas.microsoft.com/office/drawing/2014/main" id="{25FE2B15-3C5A-3CA7-C493-AE62ADDAB877}"/>
              </a:ext>
            </a:extLst>
          </p:cNvPr>
          <p:cNvSpPr txBox="1"/>
          <p:nvPr/>
        </p:nvSpPr>
        <p:spPr>
          <a:xfrm>
            <a:off x="1423980" y="1810138"/>
            <a:ext cx="9283959" cy="3539430"/>
          </a:xfrm>
          <a:prstGeom prst="rect">
            <a:avLst/>
          </a:prstGeom>
          <a:noFill/>
        </p:spPr>
        <p:txBody>
          <a:bodyPr wrap="square" rtlCol="0">
            <a:spAutoFit/>
          </a:bodyPr>
          <a:lstStyle/>
          <a:p>
            <a:pPr algn="just"/>
            <a:r>
              <a:rPr lang="es-MX" sz="2800" dirty="0"/>
              <a:t>Al interesarse por el desarrollo científico, el historiador tiene dos tareas: </a:t>
            </a:r>
          </a:p>
          <a:p>
            <a:pPr algn="just"/>
            <a:endParaRPr lang="es-MX" sz="2800" dirty="0"/>
          </a:p>
          <a:p>
            <a:pPr marL="285750" indent="-285750" algn="just">
              <a:buFont typeface="Arial" panose="020B0604020202020204" pitchFamily="34" charset="0"/>
              <a:buChar char="•"/>
            </a:pPr>
            <a:r>
              <a:rPr lang="es-MX" sz="2800" dirty="0"/>
              <a:t>Determinar porque el hombre y en que momento fue descubierto cada hecho, ley o teoría</a:t>
            </a:r>
          </a:p>
          <a:p>
            <a:pPr algn="just"/>
            <a:endParaRPr lang="es-MX" sz="2800" dirty="0"/>
          </a:p>
          <a:p>
            <a:pPr marL="285750" indent="-285750" algn="just">
              <a:buFont typeface="Arial" panose="020B0604020202020204" pitchFamily="34" charset="0"/>
              <a:buChar char="•"/>
            </a:pPr>
            <a:r>
              <a:rPr lang="es-MX" sz="2800" dirty="0"/>
              <a:t>Describir y explicar el conjunto de errores, mitos y supersticiones que impiden su acumulación</a:t>
            </a:r>
          </a:p>
        </p:txBody>
      </p:sp>
    </p:spTree>
    <p:extLst>
      <p:ext uri="{BB962C8B-B14F-4D97-AF65-F5344CB8AC3E}">
        <p14:creationId xmlns:p14="http://schemas.microsoft.com/office/powerpoint/2010/main" val="139065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CE0E99-23A7-781A-2534-BF608936E560}"/>
              </a:ext>
            </a:extLst>
          </p:cNvPr>
          <p:cNvSpPr>
            <a:spLocks noGrp="1"/>
          </p:cNvSpPr>
          <p:nvPr>
            <p:ph type="title"/>
          </p:nvPr>
        </p:nvSpPr>
        <p:spPr/>
        <p:txBody>
          <a:bodyPr/>
          <a:lstStyle/>
          <a:p>
            <a:r>
              <a:rPr lang="es-MX" dirty="0"/>
              <a:t>Experiencia y Método Científico</a:t>
            </a:r>
          </a:p>
        </p:txBody>
      </p:sp>
      <p:sp>
        <p:nvSpPr>
          <p:cNvPr id="4" name="Marcador de pie de página 3">
            <a:extLst>
              <a:ext uri="{FF2B5EF4-FFF2-40B4-BE49-F238E27FC236}">
                <a16:creationId xmlns:a16="http://schemas.microsoft.com/office/drawing/2014/main" id="{EB961AC3-2578-6C54-1A72-2523B9FC6F93}"/>
              </a:ext>
            </a:extLst>
          </p:cNvPr>
          <p:cNvSpPr>
            <a:spLocks noGrp="1"/>
          </p:cNvSpPr>
          <p:nvPr>
            <p:ph type="ftr" sz="quarter" idx="11"/>
          </p:nvPr>
        </p:nvSpPr>
        <p:spPr/>
        <p:txBody>
          <a:bodyPr/>
          <a:lstStyle/>
          <a:p>
            <a:pPr rtl="0"/>
            <a:r>
              <a:rPr lang="es-ES" noProof="0"/>
              <a:t>Título de la presentación</a:t>
            </a:r>
          </a:p>
        </p:txBody>
      </p:sp>
      <p:sp>
        <p:nvSpPr>
          <p:cNvPr id="5" name="Marcador de fecha 4">
            <a:extLst>
              <a:ext uri="{FF2B5EF4-FFF2-40B4-BE49-F238E27FC236}">
                <a16:creationId xmlns:a16="http://schemas.microsoft.com/office/drawing/2014/main" id="{4B2D01F4-BF5E-9C55-2E6B-7A793F9D1AF9}"/>
              </a:ext>
            </a:extLst>
          </p:cNvPr>
          <p:cNvSpPr>
            <a:spLocks noGrp="1"/>
          </p:cNvSpPr>
          <p:nvPr>
            <p:ph type="dt" sz="half" idx="10"/>
          </p:nvPr>
        </p:nvSpPr>
        <p:spPr/>
        <p:txBody>
          <a:bodyPr/>
          <a:lstStyle/>
          <a:p>
            <a:pPr rtl="0">
              <a:defRPr/>
            </a:pPr>
            <a:r>
              <a:rPr lang="es-ES" noProof="0">
                <a:solidFill>
                  <a:srgbClr val="232323">
                    <a:lumMod val="90000"/>
                    <a:lumOff val="10000"/>
                  </a:srgbClr>
                </a:solidFill>
              </a:rPr>
              <a:t>20XX</a:t>
            </a:r>
          </a:p>
        </p:txBody>
      </p:sp>
      <p:sp>
        <p:nvSpPr>
          <p:cNvPr id="6" name="Marcador de número de diapositiva 5">
            <a:extLst>
              <a:ext uri="{FF2B5EF4-FFF2-40B4-BE49-F238E27FC236}">
                <a16:creationId xmlns:a16="http://schemas.microsoft.com/office/drawing/2014/main" id="{820F4F06-E605-C826-38E0-9884B6AC62B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
        <p:nvSpPr>
          <p:cNvPr id="7" name="CuadroTexto 6">
            <a:extLst>
              <a:ext uri="{FF2B5EF4-FFF2-40B4-BE49-F238E27FC236}">
                <a16:creationId xmlns:a16="http://schemas.microsoft.com/office/drawing/2014/main" id="{EF0C707E-C006-4EC5-6B65-77F06632CDC5}"/>
              </a:ext>
            </a:extLst>
          </p:cNvPr>
          <p:cNvSpPr txBox="1"/>
          <p:nvPr/>
        </p:nvSpPr>
        <p:spPr>
          <a:xfrm>
            <a:off x="709127" y="1436914"/>
            <a:ext cx="10843461" cy="4524315"/>
          </a:xfrm>
          <a:prstGeom prst="rect">
            <a:avLst/>
          </a:prstGeom>
          <a:noFill/>
        </p:spPr>
        <p:txBody>
          <a:bodyPr wrap="square" rtlCol="0">
            <a:spAutoFit/>
          </a:bodyPr>
          <a:lstStyle/>
          <a:p>
            <a:pPr marL="285750" indent="-285750" algn="just">
              <a:buFont typeface="Arial" panose="020B0604020202020204" pitchFamily="34" charset="0"/>
              <a:buChar char="•"/>
            </a:pPr>
            <a:r>
              <a:rPr lang="es-MX" sz="2400" dirty="0"/>
              <a:t>Entre esas posibilidades aceptables, las conclusiones particulares a que llegue estarán  determinadas, probablemente, por su experiencia anterior en otros campos.</a:t>
            </a:r>
          </a:p>
          <a:p>
            <a:pPr marL="285750" indent="-285750" algn="just">
              <a:buFont typeface="Arial" panose="020B0604020202020204" pitchFamily="34" charset="0"/>
              <a:buChar char="•"/>
            </a:pPr>
            <a:endParaRPr lang="es-MX" sz="2400" dirty="0"/>
          </a:p>
          <a:p>
            <a:pPr marL="285750" indent="-285750" algn="just">
              <a:buFont typeface="Arial" panose="020B0604020202020204" pitchFamily="34" charset="0"/>
              <a:buChar char="•"/>
            </a:pPr>
            <a:r>
              <a:rPr lang="es-MX" sz="2400" dirty="0"/>
              <a:t>La mayoría de las ciencias se han caracterizado por una competencia continua entre una serie de concepciones distintas de la naturaleza, cada una de las cuales se derivaba parcialmente de la observación y del método científicos.</a:t>
            </a:r>
          </a:p>
          <a:p>
            <a:pPr marL="285750" indent="-285750" algn="just">
              <a:buFont typeface="Arial" panose="020B0604020202020204" pitchFamily="34" charset="0"/>
              <a:buChar char="•"/>
            </a:pPr>
            <a:endParaRPr lang="es-MX" sz="2400" dirty="0"/>
          </a:p>
          <a:p>
            <a:pPr algn="just"/>
            <a:endParaRPr lang="es-MX" sz="2400" dirty="0"/>
          </a:p>
          <a:p>
            <a:pPr algn="ctr"/>
            <a:r>
              <a:rPr lang="es-MX" sz="2400" dirty="0"/>
              <a:t>OBSERVACIÓN  -----</a:t>
            </a:r>
            <a:r>
              <a:rPr lang="es-MX" sz="2400" dirty="0">
                <a:sym typeface="Wingdings" panose="05000000000000000000" pitchFamily="2" charset="2"/>
              </a:rPr>
              <a:t> EXPERIENCIA</a:t>
            </a:r>
            <a:endParaRPr lang="es-MX" sz="2400" dirty="0"/>
          </a:p>
          <a:p>
            <a:pPr marL="285750" indent="-285750" algn="just">
              <a:buFont typeface="Arial" panose="020B0604020202020204" pitchFamily="34" charset="0"/>
              <a:buChar char="•"/>
            </a:pPr>
            <a:endParaRPr lang="es-MX" sz="2400" dirty="0"/>
          </a:p>
        </p:txBody>
      </p:sp>
    </p:spTree>
    <p:extLst>
      <p:ext uri="{BB962C8B-B14F-4D97-AF65-F5344CB8AC3E}">
        <p14:creationId xmlns:p14="http://schemas.microsoft.com/office/powerpoint/2010/main" val="378208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F2D9DF-9662-428D-02E6-90AE32117BAF}"/>
              </a:ext>
            </a:extLst>
          </p:cNvPr>
          <p:cNvSpPr>
            <a:spLocks noGrp="1"/>
          </p:cNvSpPr>
          <p:nvPr>
            <p:ph type="title"/>
          </p:nvPr>
        </p:nvSpPr>
        <p:spPr/>
        <p:txBody>
          <a:bodyPr/>
          <a:lstStyle/>
          <a:p>
            <a:r>
              <a:rPr lang="es-MX" dirty="0"/>
              <a:t>Investigaciones Extraordinarias </a:t>
            </a:r>
          </a:p>
        </p:txBody>
      </p:sp>
      <p:sp>
        <p:nvSpPr>
          <p:cNvPr id="4" name="Marcador de pie de página 3">
            <a:extLst>
              <a:ext uri="{FF2B5EF4-FFF2-40B4-BE49-F238E27FC236}">
                <a16:creationId xmlns:a16="http://schemas.microsoft.com/office/drawing/2014/main" id="{2731B29E-AF5C-53C5-F823-6D280EFF48C4}"/>
              </a:ext>
            </a:extLst>
          </p:cNvPr>
          <p:cNvSpPr>
            <a:spLocks noGrp="1"/>
          </p:cNvSpPr>
          <p:nvPr>
            <p:ph type="ftr" sz="quarter" idx="11"/>
          </p:nvPr>
        </p:nvSpPr>
        <p:spPr/>
        <p:txBody>
          <a:bodyPr/>
          <a:lstStyle/>
          <a:p>
            <a:pPr rtl="0"/>
            <a:r>
              <a:rPr lang="es-ES" noProof="0"/>
              <a:t>Título de la presentación</a:t>
            </a:r>
          </a:p>
        </p:txBody>
      </p:sp>
      <p:sp>
        <p:nvSpPr>
          <p:cNvPr id="5" name="Marcador de fecha 4">
            <a:extLst>
              <a:ext uri="{FF2B5EF4-FFF2-40B4-BE49-F238E27FC236}">
                <a16:creationId xmlns:a16="http://schemas.microsoft.com/office/drawing/2014/main" id="{71BA35E6-B8EE-AF2F-354A-B5DE16B1BC90}"/>
              </a:ext>
            </a:extLst>
          </p:cNvPr>
          <p:cNvSpPr>
            <a:spLocks noGrp="1"/>
          </p:cNvSpPr>
          <p:nvPr>
            <p:ph type="dt" sz="half" idx="10"/>
          </p:nvPr>
        </p:nvSpPr>
        <p:spPr/>
        <p:txBody>
          <a:bodyPr/>
          <a:lstStyle/>
          <a:p>
            <a:pPr rtl="0">
              <a:defRPr/>
            </a:pPr>
            <a:r>
              <a:rPr lang="es-ES" noProof="0">
                <a:solidFill>
                  <a:srgbClr val="232323">
                    <a:lumMod val="90000"/>
                    <a:lumOff val="10000"/>
                  </a:srgbClr>
                </a:solidFill>
              </a:rPr>
              <a:t>20XX</a:t>
            </a:r>
          </a:p>
        </p:txBody>
      </p:sp>
      <p:sp>
        <p:nvSpPr>
          <p:cNvPr id="6" name="Marcador de número de diapositiva 5">
            <a:extLst>
              <a:ext uri="{FF2B5EF4-FFF2-40B4-BE49-F238E27FC236}">
                <a16:creationId xmlns:a16="http://schemas.microsoft.com/office/drawing/2014/main" id="{0D6B0D79-8FC0-2DE0-1877-57857734EDB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
        <p:nvSpPr>
          <p:cNvPr id="7" name="CuadroTexto 6">
            <a:extLst>
              <a:ext uri="{FF2B5EF4-FFF2-40B4-BE49-F238E27FC236}">
                <a16:creationId xmlns:a16="http://schemas.microsoft.com/office/drawing/2014/main" id="{FC4D741F-90FC-4483-72C7-D128DC03AAF0}"/>
              </a:ext>
            </a:extLst>
          </p:cNvPr>
          <p:cNvSpPr txBox="1"/>
          <p:nvPr/>
        </p:nvSpPr>
        <p:spPr>
          <a:xfrm>
            <a:off x="1352939" y="1408922"/>
            <a:ext cx="9591869" cy="3046988"/>
          </a:xfrm>
          <a:prstGeom prst="rect">
            <a:avLst/>
          </a:prstGeom>
          <a:noFill/>
        </p:spPr>
        <p:txBody>
          <a:bodyPr wrap="square" rtlCol="0">
            <a:spAutoFit/>
          </a:bodyPr>
          <a:lstStyle/>
          <a:p>
            <a:r>
              <a:rPr lang="es-MX" sz="2400" dirty="0"/>
              <a:t>La arbitrariedad como efecto del desarrollo científico inicia investigaciones extraordinarias que conducen a la profesión de nuevos compromisos, que son la base de una nueva práctica, que produce un cambio en los problemas disponibles para el análisis científico como problema admisible.</a:t>
            </a:r>
          </a:p>
          <a:p>
            <a:endParaRPr lang="es-MX" sz="2400" dirty="0"/>
          </a:p>
          <a:p>
            <a:r>
              <a:rPr lang="es-MX" sz="2400" dirty="0"/>
              <a:t>Transformar la imaginación científica, implica cambio de reglas en la teoría y nuevos conceptos.</a:t>
            </a:r>
          </a:p>
        </p:txBody>
      </p:sp>
    </p:spTree>
    <p:extLst>
      <p:ext uri="{BB962C8B-B14F-4D97-AF65-F5344CB8AC3E}">
        <p14:creationId xmlns:p14="http://schemas.microsoft.com/office/powerpoint/2010/main" val="295503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CD219D-BE43-C757-A080-D33B45EF69E7}"/>
              </a:ext>
            </a:extLst>
          </p:cNvPr>
          <p:cNvSpPr>
            <a:spLocks noGrp="1"/>
          </p:cNvSpPr>
          <p:nvPr>
            <p:ph type="title"/>
          </p:nvPr>
        </p:nvSpPr>
        <p:spPr/>
        <p:txBody>
          <a:bodyPr/>
          <a:lstStyle/>
          <a:p>
            <a:r>
              <a:rPr lang="es-MX" dirty="0"/>
              <a:t>La naturaleza de conocimiento </a:t>
            </a:r>
          </a:p>
        </p:txBody>
      </p:sp>
      <p:sp>
        <p:nvSpPr>
          <p:cNvPr id="4" name="Marcador de pie de página 3">
            <a:extLst>
              <a:ext uri="{FF2B5EF4-FFF2-40B4-BE49-F238E27FC236}">
                <a16:creationId xmlns:a16="http://schemas.microsoft.com/office/drawing/2014/main" id="{9B1421E5-2A2B-5C7A-0302-75E6DA9DEA96}"/>
              </a:ext>
            </a:extLst>
          </p:cNvPr>
          <p:cNvSpPr>
            <a:spLocks noGrp="1"/>
          </p:cNvSpPr>
          <p:nvPr>
            <p:ph type="ftr" sz="quarter" idx="11"/>
          </p:nvPr>
        </p:nvSpPr>
        <p:spPr/>
        <p:txBody>
          <a:bodyPr/>
          <a:lstStyle/>
          <a:p>
            <a:pPr rtl="0"/>
            <a:r>
              <a:rPr lang="es-ES" noProof="0"/>
              <a:t>Título de la presentación</a:t>
            </a:r>
          </a:p>
        </p:txBody>
      </p:sp>
      <p:sp>
        <p:nvSpPr>
          <p:cNvPr id="5" name="Marcador de fecha 4">
            <a:extLst>
              <a:ext uri="{FF2B5EF4-FFF2-40B4-BE49-F238E27FC236}">
                <a16:creationId xmlns:a16="http://schemas.microsoft.com/office/drawing/2014/main" id="{3DEB8D0A-E477-48C6-EB98-BE51E1E061E6}"/>
              </a:ext>
            </a:extLst>
          </p:cNvPr>
          <p:cNvSpPr>
            <a:spLocks noGrp="1"/>
          </p:cNvSpPr>
          <p:nvPr>
            <p:ph type="dt" sz="half" idx="10"/>
          </p:nvPr>
        </p:nvSpPr>
        <p:spPr/>
        <p:txBody>
          <a:bodyPr/>
          <a:lstStyle/>
          <a:p>
            <a:pPr rtl="0">
              <a:defRPr/>
            </a:pPr>
            <a:r>
              <a:rPr lang="es-ES" noProof="0">
                <a:solidFill>
                  <a:srgbClr val="232323">
                    <a:lumMod val="90000"/>
                    <a:lumOff val="10000"/>
                  </a:srgbClr>
                </a:solidFill>
              </a:rPr>
              <a:t>20XX</a:t>
            </a:r>
          </a:p>
        </p:txBody>
      </p:sp>
      <p:sp>
        <p:nvSpPr>
          <p:cNvPr id="6" name="Marcador de número de diapositiva 5">
            <a:extLst>
              <a:ext uri="{FF2B5EF4-FFF2-40B4-BE49-F238E27FC236}">
                <a16:creationId xmlns:a16="http://schemas.microsoft.com/office/drawing/2014/main" id="{9831C8E2-005E-8987-DA50-0C1D3FC953F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0EFF4B-E35B-4DE6-97A9-05E54E649A15}" type="slidenum">
              <a:rPr kumimoji="0" lang="es-ES" sz="1200" b="0" i="0" u="none" strike="noStrike" kern="1200" cap="none" spc="0" normalizeH="0" baseline="0" noProof="0" smtClean="0">
                <a:ln>
                  <a:noFill/>
                </a:ln>
                <a:solidFill>
                  <a:srgbClr val="232323">
                    <a:lumMod val="90000"/>
                    <a:lumOff val="10000"/>
                  </a:srgbClr>
                </a:solidFill>
                <a:effectLst/>
                <a:uLnTx/>
                <a:uFillTx/>
                <a:latin typeface="Meiryo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ES" sz="1200" b="0" i="0" u="none" strike="noStrike" kern="1200" cap="none" spc="0" normalizeH="0" baseline="0" noProof="0">
              <a:ln>
                <a:noFill/>
              </a:ln>
              <a:solidFill>
                <a:srgbClr val="232323">
                  <a:lumMod val="90000"/>
                  <a:lumOff val="10000"/>
                </a:srgbClr>
              </a:solidFill>
              <a:effectLst/>
              <a:uLnTx/>
              <a:uFillTx/>
              <a:latin typeface="Meiryo UI"/>
              <a:ea typeface="+mn-ea"/>
              <a:cs typeface="+mn-cs"/>
            </a:endParaRPr>
          </a:p>
        </p:txBody>
      </p:sp>
      <p:sp>
        <p:nvSpPr>
          <p:cNvPr id="7" name="CuadroTexto 6">
            <a:extLst>
              <a:ext uri="{FF2B5EF4-FFF2-40B4-BE49-F238E27FC236}">
                <a16:creationId xmlns:a16="http://schemas.microsoft.com/office/drawing/2014/main" id="{0E89C1D4-FA1A-DF89-F7B7-5C9165363000}"/>
              </a:ext>
            </a:extLst>
          </p:cNvPr>
          <p:cNvSpPr txBox="1"/>
          <p:nvPr/>
        </p:nvSpPr>
        <p:spPr>
          <a:xfrm>
            <a:off x="1054359" y="1399592"/>
            <a:ext cx="10489489" cy="3170099"/>
          </a:xfrm>
          <a:prstGeom prst="rect">
            <a:avLst/>
          </a:prstGeom>
          <a:noFill/>
        </p:spPr>
        <p:txBody>
          <a:bodyPr wrap="square" rtlCol="0">
            <a:spAutoFit/>
          </a:bodyPr>
          <a:lstStyle/>
          <a:p>
            <a:r>
              <a:rPr lang="es-MX" sz="2800" dirty="0"/>
              <a:t>Se reformula a través de las situaciones que se obtienen, se acumulan y se asimilan de manera circular que no las invalida sino que las convierte en partes de una teoría y al hacerlo, las sujeta al mismo escrutinio en la teoría en otros campos de la ciencia.</a:t>
            </a:r>
          </a:p>
          <a:p>
            <a:endParaRPr lang="es-MX" sz="2800" dirty="0"/>
          </a:p>
          <a:p>
            <a:r>
              <a:rPr lang="es-MX" sz="3200" b="1" dirty="0"/>
              <a:t>Teoría del conocimiento</a:t>
            </a:r>
          </a:p>
        </p:txBody>
      </p:sp>
    </p:spTree>
    <p:extLst>
      <p:ext uri="{BB962C8B-B14F-4D97-AF65-F5344CB8AC3E}">
        <p14:creationId xmlns:p14="http://schemas.microsoft.com/office/powerpoint/2010/main" val="3287099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1">
            <a:extLst>
              <a:ext uri="{FF2B5EF4-FFF2-40B4-BE49-F238E27FC236}">
                <a16:creationId xmlns:a16="http://schemas.microsoft.com/office/drawing/2014/main" id="{8628FA48-B05A-4DB8-9410-A9C9B08E9636}"/>
              </a:ext>
            </a:extLst>
          </p:cNvPr>
          <p:cNvSpPr>
            <a:spLocks noGrp="1"/>
          </p:cNvSpPr>
          <p:nvPr>
            <p:ph type="ctrTitle"/>
          </p:nvPr>
        </p:nvSpPr>
        <p:spPr>
          <a:xfrm>
            <a:off x="975359" y="3637127"/>
            <a:ext cx="10065679" cy="1493765"/>
          </a:xfrm>
        </p:spPr>
        <p:txBody>
          <a:bodyPr rtlCol="0"/>
          <a:lstStyle/>
          <a:p>
            <a:pPr rtl="0"/>
            <a:r>
              <a:rPr lang="es-ES"/>
              <a:t>Gracias</a:t>
            </a:r>
          </a:p>
        </p:txBody>
      </p:sp>
      <p:sp>
        <p:nvSpPr>
          <p:cNvPr id="13" name="Subtítulo 12">
            <a:extLst>
              <a:ext uri="{FF2B5EF4-FFF2-40B4-BE49-F238E27FC236}">
                <a16:creationId xmlns:a16="http://schemas.microsoft.com/office/drawing/2014/main" id="{1272A210-0893-431A-8A94-D650D4DBA54A}"/>
              </a:ext>
            </a:extLst>
          </p:cNvPr>
          <p:cNvSpPr>
            <a:spLocks noGrp="1"/>
          </p:cNvSpPr>
          <p:nvPr>
            <p:ph type="subTitle" idx="1"/>
          </p:nvPr>
        </p:nvSpPr>
        <p:spPr>
          <a:xfrm>
            <a:off x="973836" y="5023536"/>
            <a:ext cx="10065679" cy="569873"/>
          </a:xfrm>
        </p:spPr>
        <p:txBody>
          <a:bodyPr rtlCol="0">
            <a:normAutofit fontScale="77500" lnSpcReduction="20000"/>
          </a:bodyPr>
          <a:lstStyle/>
          <a:p>
            <a:pPr rtl="0"/>
            <a:r>
              <a:rPr lang="es-ES"/>
              <a:t>Nombre del moderador | dirección de correo electrónico | sitio web</a:t>
            </a:r>
          </a:p>
        </p:txBody>
      </p:sp>
      <p:pic>
        <p:nvPicPr>
          <p:cNvPr id="24" name="Marcador de posición de imagen 23" descr="Un ordenador sobre una mesa">
            <a:extLst>
              <a:ext uri="{FF2B5EF4-FFF2-40B4-BE49-F238E27FC236}">
                <a16:creationId xmlns:a16="http://schemas.microsoft.com/office/drawing/2014/main" id="{DFA3F48C-2BCF-4B14-A3DE-6AD7861752B6}"/>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763588" y="642938"/>
            <a:ext cx="2449512" cy="2476500"/>
          </a:xfrm>
        </p:spPr>
      </p:pic>
      <p:pic>
        <p:nvPicPr>
          <p:cNvPr id="26" name="Marcador de posición de imagen 25" descr="Una persona de pie frente a un edificio">
            <a:extLst>
              <a:ext uri="{FF2B5EF4-FFF2-40B4-BE49-F238E27FC236}">
                <a16:creationId xmlns:a16="http://schemas.microsoft.com/office/drawing/2014/main" id="{44498E43-C8EA-43BA-9A26-3008727E1E7E}"/>
              </a:ext>
            </a:extLst>
          </p:cNvPr>
          <p:cNvPicPr>
            <a:picLocks noGrp="1" noChangeAspect="1"/>
          </p:cNvPicPr>
          <p:nvPr>
            <p:ph type="pic" sz="quarter" idx="14"/>
          </p:nvPr>
        </p:nvPicPr>
        <p:blipFill rotWithShape="1">
          <a:blip r:embed="rId4" cstate="screen">
            <a:extLst>
              <a:ext uri="{28A0092B-C50C-407E-A947-70E740481C1C}">
                <a14:useLocalDpi xmlns:a14="http://schemas.microsoft.com/office/drawing/2010/main" val="0"/>
              </a:ext>
            </a:extLst>
          </a:blip>
          <a:srcRect/>
          <a:stretch/>
        </p:blipFill>
        <p:spPr>
          <a:xfrm>
            <a:off x="3502338" y="643636"/>
            <a:ext cx="2449512" cy="2476500"/>
          </a:xfrm>
        </p:spPr>
      </p:pic>
      <p:pic>
        <p:nvPicPr>
          <p:cNvPr id="28" name="Marcador de posición de imagen 27" descr="Una imagen que contiene texto, espacio interior, dispositivo">
            <a:extLst>
              <a:ext uri="{FF2B5EF4-FFF2-40B4-BE49-F238E27FC236}">
                <a16:creationId xmlns:a16="http://schemas.microsoft.com/office/drawing/2014/main" id="{3278E6CB-DC68-4C8D-8DC1-D1C6DA25E75E}"/>
              </a:ext>
            </a:extLst>
          </p:cNvPr>
          <p:cNvPicPr>
            <a:picLocks noGrp="1" noChangeAspect="1"/>
          </p:cNvPicPr>
          <p:nvPr>
            <p:ph type="pic" sz="quarter" idx="16"/>
          </p:nvPr>
        </p:nvPicPr>
        <p:blipFill rotWithShape="1">
          <a:blip r:embed="rId5" cstate="screen">
            <a:extLst>
              <a:ext uri="{28A0092B-C50C-407E-A947-70E740481C1C}">
                <a14:useLocalDpi xmlns:a14="http://schemas.microsoft.com/office/drawing/2010/main" val="0"/>
              </a:ext>
            </a:extLst>
          </a:blip>
          <a:srcRect/>
          <a:stretch/>
        </p:blipFill>
        <p:spPr>
          <a:xfrm>
            <a:off x="6240470" y="643636"/>
            <a:ext cx="2449512" cy="2476500"/>
          </a:xfrm>
        </p:spPr>
      </p:pic>
      <p:pic>
        <p:nvPicPr>
          <p:cNvPr id="34" name="Marcador de posición de imagen 33" descr="Imagen de una persona, en un espacio interior dibujando en vidrio">
            <a:extLst>
              <a:ext uri="{FF2B5EF4-FFF2-40B4-BE49-F238E27FC236}">
                <a16:creationId xmlns:a16="http://schemas.microsoft.com/office/drawing/2014/main" id="{FA31531E-464C-464F-8ED4-9CB461EA7FBC}"/>
              </a:ext>
            </a:extLst>
          </p:cNvPr>
          <p:cNvPicPr>
            <a:picLocks noGrp="1" noChangeAspect="1"/>
          </p:cNvPicPr>
          <p:nvPr>
            <p:ph type="pic" sz="quarter" idx="15"/>
          </p:nvPr>
        </p:nvPicPr>
        <p:blipFill rotWithShape="1">
          <a:blip r:embed="rId6" cstate="screen">
            <a:extLst>
              <a:ext uri="{28A0092B-C50C-407E-A947-70E740481C1C}">
                <a14:useLocalDpi xmlns:a14="http://schemas.microsoft.com/office/drawing/2010/main" val="0"/>
              </a:ext>
            </a:extLst>
          </a:blip>
          <a:srcRect/>
          <a:stretch/>
        </p:blipFill>
        <p:spPr>
          <a:xfrm>
            <a:off x="8978301" y="643636"/>
            <a:ext cx="2449512" cy="2476500"/>
          </a:xfrm>
        </p:spPr>
      </p:pic>
      <p:sp>
        <p:nvSpPr>
          <p:cNvPr id="3" name="Marcador de pie de página 2">
            <a:extLst>
              <a:ext uri="{FF2B5EF4-FFF2-40B4-BE49-F238E27FC236}">
                <a16:creationId xmlns:a16="http://schemas.microsoft.com/office/drawing/2014/main" id="{104FD4F6-D104-4BE2-9195-D77A932D6394}"/>
              </a:ext>
            </a:extLst>
          </p:cNvPr>
          <p:cNvSpPr>
            <a:spLocks noGrp="1"/>
          </p:cNvSpPr>
          <p:nvPr>
            <p:ph type="ftr" sz="quarter" idx="11"/>
          </p:nvPr>
        </p:nvSpPr>
        <p:spPr>
          <a:xfrm>
            <a:off x="639413" y="6356350"/>
            <a:ext cx="6291108" cy="365125"/>
          </a:xfrm>
        </p:spPr>
        <p:txBody>
          <a:bodyPr rtlCol="0"/>
          <a:lstStyle/>
          <a:p>
            <a:pPr rtl="0"/>
            <a:r>
              <a:rPr lang="es-ES"/>
              <a:t>Título de la presentación</a:t>
            </a:r>
          </a:p>
        </p:txBody>
      </p:sp>
      <p:sp>
        <p:nvSpPr>
          <p:cNvPr id="4" name="Marcador de fecha 3">
            <a:extLst>
              <a:ext uri="{FF2B5EF4-FFF2-40B4-BE49-F238E27FC236}">
                <a16:creationId xmlns:a16="http://schemas.microsoft.com/office/drawing/2014/main" id="{9285D332-068C-478D-97EA-0D511BD22032}"/>
              </a:ext>
            </a:extLst>
          </p:cNvPr>
          <p:cNvSpPr>
            <a:spLocks noGrp="1"/>
          </p:cNvSpPr>
          <p:nvPr>
            <p:ph type="dt" sz="half" idx="10"/>
          </p:nvPr>
        </p:nvSpPr>
        <p:spPr>
          <a:xfrm>
            <a:off x="7295738" y="6356350"/>
            <a:ext cx="3033829" cy="365125"/>
          </a:xfrm>
        </p:spPr>
        <p:txBody>
          <a:bodyPr rtlCol="0"/>
          <a:lstStyle/>
          <a:p>
            <a:pPr lvl="0" rtl="0"/>
            <a:r>
              <a:rPr lang="es-ES"/>
              <a:t>20XX</a:t>
            </a:r>
          </a:p>
        </p:txBody>
      </p:sp>
      <p:sp>
        <p:nvSpPr>
          <p:cNvPr id="5" name="Marcador de número de diapositiva 4">
            <a:extLst>
              <a:ext uri="{FF2B5EF4-FFF2-40B4-BE49-F238E27FC236}">
                <a16:creationId xmlns:a16="http://schemas.microsoft.com/office/drawing/2014/main" id="{A3B94B98-E69D-493E-8058-816AE81FD837}"/>
              </a:ext>
            </a:extLst>
          </p:cNvPr>
          <p:cNvSpPr>
            <a:spLocks noGrp="1"/>
          </p:cNvSpPr>
          <p:nvPr>
            <p:ph type="sldNum" sz="quarter" idx="12"/>
          </p:nvPr>
        </p:nvSpPr>
        <p:spPr>
          <a:xfrm>
            <a:off x="10707939" y="6356350"/>
            <a:ext cx="844649" cy="365125"/>
          </a:xfrm>
        </p:spPr>
        <p:txBody>
          <a:bodyPr rtlCol="0"/>
          <a:lstStyle/>
          <a:p>
            <a:pPr lvl="0" rtl="0"/>
            <a:fld id="{E20EFF4B-E35B-4DE6-97A9-05E54E649A15}" type="slidenum">
              <a:rPr lang="es-ES" smtClean="0"/>
              <a:pPr lvl="0" rtl="0"/>
              <a:t>7</a:t>
            </a:fld>
            <a:endParaRPr lang="es-ES"/>
          </a:p>
        </p:txBody>
      </p:sp>
    </p:spTree>
    <p:extLst>
      <p:ext uri="{BB962C8B-B14F-4D97-AF65-F5344CB8AC3E}">
        <p14:creationId xmlns:p14="http://schemas.microsoft.com/office/powerpoint/2010/main" val="59131924"/>
      </p:ext>
    </p:extLst>
  </p:cSld>
  <p:clrMapOvr>
    <a:masterClrMapping/>
  </p:clrMapOvr>
</p:sld>
</file>

<file path=ppt/theme/theme1.xml><?xml version="1.0" encoding="utf-8"?>
<a:theme xmlns:a="http://schemas.openxmlformats.org/drawingml/2006/main" name="MeiryoVTI">
  <a:themeElements>
    <a:clrScheme name="Meiryo">
      <a:dk1>
        <a:srgbClr val="232323"/>
      </a:dk1>
      <a:lt1>
        <a:srgbClr val="FFFFFF"/>
      </a:lt1>
      <a:dk2>
        <a:srgbClr val="231B23"/>
      </a:dk2>
      <a:lt2>
        <a:srgbClr val="FCF5E5"/>
      </a:lt2>
      <a:accent1>
        <a:srgbClr val="FDA431"/>
      </a:accent1>
      <a:accent2>
        <a:srgbClr val="4DA1A8"/>
      </a:accent2>
      <a:accent3>
        <a:srgbClr val="B9D587"/>
      </a:accent3>
      <a:accent4>
        <a:srgbClr val="E8BD32"/>
      </a:accent4>
      <a:accent5>
        <a:srgbClr val="809EC2"/>
      </a:accent5>
      <a:accent6>
        <a:srgbClr val="E3ADB6"/>
      </a:accent6>
      <a:hlink>
        <a:srgbClr val="34ADB6"/>
      </a:hlink>
      <a:folHlink>
        <a:srgbClr val="B2B2B2"/>
      </a:folHlink>
    </a:clrScheme>
    <a:fontScheme name="Meiryo UI">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2848683_TF22749116_Win32" id="{BB180B25-054E-46BE-8296-C1E0A5F257B0}" vid="{A56E3A9A-E60E-4C6E-822A-67167B520463}"/>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4605F9-2AA0-4698-BBDB-0F81CCABFD7B}">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E389B4F5-D858-4228-A1A8-F9C09A238B60}">
  <ds:schemaRefs>
    <ds:schemaRef ds:uri="http://schemas.microsoft.com/sharepoint/v3/contenttype/forms"/>
  </ds:schemaRefs>
</ds:datastoreItem>
</file>

<file path=customXml/itemProps3.xml><?xml version="1.0" encoding="utf-8"?>
<ds:datastoreItem xmlns:ds="http://schemas.openxmlformats.org/officeDocument/2006/customXml" ds:itemID="{83F5A4AD-A372-48FB-978B-A62EF04BB6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Diseño Meriyo</Template>
  <TotalTime>58</TotalTime>
  <Words>356</Words>
  <Application>Microsoft Office PowerPoint</Application>
  <PresentationFormat>Panorámica</PresentationFormat>
  <Paragraphs>49</Paragraphs>
  <Slides>7</Slides>
  <Notes>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Meiryo</vt:lpstr>
      <vt:lpstr>Meiryo UI</vt:lpstr>
      <vt:lpstr>Arial</vt:lpstr>
      <vt:lpstr>Calibri</vt:lpstr>
      <vt:lpstr>MeiryoVTI</vt:lpstr>
      <vt:lpstr>INTRODUCCIÓN: UN PAPEL PARA LA HISTORIA</vt:lpstr>
      <vt:lpstr>CONSIDERACIÓN DE LA HISTORIA</vt:lpstr>
      <vt:lpstr>El papel del historiador en la ciencia</vt:lpstr>
      <vt:lpstr>Experiencia y Método Científico</vt:lpstr>
      <vt:lpstr>Investigaciones Extraordinarias </vt:lpstr>
      <vt:lpstr>La naturaleza de conocimiento </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UN PAPEL PARA LA HISTORIA</dc:title>
  <dc:creator>Lic. Luis Sancho</dc:creator>
  <cp:lastModifiedBy>Lic. Luis Sancho</cp:lastModifiedBy>
  <cp:revision>1</cp:revision>
  <dcterms:created xsi:type="dcterms:W3CDTF">2022-06-16T13:21:24Z</dcterms:created>
  <dcterms:modified xsi:type="dcterms:W3CDTF">2022-06-16T14:19:48Z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